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6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7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8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9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10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11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theme/theme12.xml" ContentType="application/vnd.openxmlformats-officedocument.theme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13.xml" ContentType="application/vnd.openxmlformats-officedocument.theme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theme/theme14.xml" ContentType="application/vnd.openxmlformats-officedocument.theme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5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16.xml" ContentType="application/vnd.openxmlformats-officedocument.theme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theme/theme17.xml" ContentType="application/vnd.openxmlformats-officedocument.theme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theme/theme18.xml" ContentType="application/vnd.openxmlformats-officedocument.theme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theme/theme19.xml" ContentType="application/vnd.openxmlformats-officedocument.theme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theme/theme20.xml" ContentType="application/vnd.openxmlformats-officedocument.theme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  <p:sldMasterId id="2147483927" r:id="rId2"/>
    <p:sldMasterId id="2147483972" r:id="rId3"/>
    <p:sldMasterId id="2147484015" r:id="rId4"/>
    <p:sldMasterId id="2147484031" r:id="rId5"/>
    <p:sldMasterId id="2147484052" r:id="rId6"/>
    <p:sldMasterId id="2147484110" r:id="rId7"/>
    <p:sldMasterId id="2147484148" r:id="rId8"/>
    <p:sldMasterId id="2147484240" r:id="rId9"/>
    <p:sldMasterId id="2147484301" r:id="rId10"/>
    <p:sldMasterId id="2147484323" r:id="rId11"/>
    <p:sldMasterId id="2147484401" r:id="rId12"/>
    <p:sldMasterId id="2147484480" r:id="rId13"/>
    <p:sldMasterId id="2147484532" r:id="rId14"/>
    <p:sldMasterId id="2147484569" r:id="rId15"/>
    <p:sldMasterId id="2147484609" r:id="rId16"/>
    <p:sldMasterId id="2147484642" r:id="rId17"/>
    <p:sldMasterId id="2147484681" r:id="rId18"/>
    <p:sldMasterId id="2147484711" r:id="rId19"/>
    <p:sldMasterId id="2147484762" r:id="rId20"/>
    <p:sldMasterId id="2147484776" r:id="rId21"/>
  </p:sldMasterIdLst>
  <p:notesMasterIdLst>
    <p:notesMasterId r:id="rId31"/>
  </p:notesMasterIdLst>
  <p:handoutMasterIdLst>
    <p:handoutMasterId r:id="rId32"/>
  </p:handoutMasterIdLst>
  <p:sldIdLst>
    <p:sldId id="2147374725" r:id="rId22"/>
    <p:sldId id="2147374731" r:id="rId23"/>
    <p:sldId id="2147374744" r:id="rId24"/>
    <p:sldId id="2147374741" r:id="rId25"/>
    <p:sldId id="2147374743" r:id="rId26"/>
    <p:sldId id="2147374746" r:id="rId27"/>
    <p:sldId id="2147374742" r:id="rId28"/>
    <p:sldId id="2147374638" r:id="rId29"/>
    <p:sldId id="2147374745" r:id="rId30"/>
  </p:sldIdLst>
  <p:sldSz cx="14630400" cy="8229600"/>
  <p:notesSz cx="7315200" cy="96012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94" userDrawn="1">
          <p15:clr>
            <a:srgbClr val="547EBF"/>
          </p15:clr>
        </p15:guide>
        <p15:guide id="3" pos="6941" userDrawn="1">
          <p15:clr>
            <a:srgbClr val="547EBF"/>
          </p15:clr>
        </p15:guide>
        <p15:guide id="4" pos="2275" userDrawn="1">
          <p15:clr>
            <a:srgbClr val="547EBF"/>
          </p15:clr>
        </p15:guide>
        <p15:guide id="5" orient="horz" pos="1267" userDrawn="1">
          <p15:clr>
            <a:srgbClr val="547EBF"/>
          </p15:clr>
        </p15:guide>
        <p15:guide id="6" orient="horz" pos="3859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  <p:cmAuthor id="2" name="ELIZABETH ACOSTA GUTIERREZ" initials="EAG" lastIdx="1" clrIdx="1">
    <p:extLst>
      <p:ext uri="{19B8F6BF-5375-455C-9EA6-DF929625EA0E}">
        <p15:presenceInfo xmlns:p15="http://schemas.microsoft.com/office/powerpoint/2012/main" userId="S::Elizabeth.Acosta.Gutierrez@ibm.com::64a24ad5-db0d-49cb-bdd0-e42fdc2a8f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C9C"/>
    <a:srgbClr val="0E60FE"/>
    <a:srgbClr val="DBDBDB"/>
    <a:srgbClr val="66A1FF"/>
    <a:srgbClr val="DAE8FC"/>
    <a:srgbClr val="FFE6CC"/>
    <a:srgbClr val="F8CECC"/>
    <a:srgbClr val="FFF2CC"/>
    <a:srgbClr val="ACCDFF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6" autoAdjust="0"/>
    <p:restoredTop sz="96846" autoAdjust="0"/>
  </p:normalViewPr>
  <p:slideViewPr>
    <p:cSldViewPr snapToObjects="1">
      <p:cViewPr varScale="1">
        <p:scale>
          <a:sx n="125" d="100"/>
          <a:sy n="125" d="100"/>
        </p:scale>
        <p:origin x="752" y="208"/>
      </p:cViewPr>
      <p:guideLst>
        <p:guide orient="horz" pos="2592"/>
        <p:guide pos="4694"/>
        <p:guide pos="6941"/>
        <p:guide pos="2275"/>
        <p:guide orient="horz" pos="1267"/>
        <p:guide orient="horz" pos="3859"/>
        <p:guide/>
        <p:guide pos="9216"/>
        <p:guide orient="horz"/>
        <p:guide orient="horz" pos="5184"/>
      </p:guideLst>
    </p:cSldViewPr>
  </p:slideViewPr>
  <p:outlineViewPr>
    <p:cViewPr>
      <p:scale>
        <a:sx n="33" d="100"/>
        <a:sy n="33" d="100"/>
      </p:scale>
      <p:origin x="0" y="-290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60" d="100"/>
        <a:sy n="60" d="100"/>
      </p:scale>
      <p:origin x="0" y="-3917"/>
    </p:cViewPr>
  </p:sorterViewPr>
  <p:notesViewPr>
    <p:cSldViewPr snapToObjects="1">
      <p:cViewPr varScale="1">
        <p:scale>
          <a:sx n="117" d="100"/>
          <a:sy n="117" d="100"/>
        </p:scale>
        <p:origin x="2992" y="176"/>
      </p:cViewPr>
      <p:guideLst/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7657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270239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CA" b="0" i="0" kern="1200" noProof="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71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7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2.png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53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1813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9082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800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2" y="380647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7133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2278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5275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7928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71941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0286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86856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4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30" y="321572"/>
            <a:ext cx="6631561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71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50304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21012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3265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53228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2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2" y="3989186"/>
            <a:ext cx="4662169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408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49452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2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70312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7529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26796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2" y="380648"/>
            <a:ext cx="4806949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2" y="380648"/>
            <a:ext cx="4806949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8776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1700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642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22017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05554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4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9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8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8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293742709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6" cy="5000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5716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2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2" y="2372704"/>
            <a:ext cx="4867909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0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6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1" y="1046782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4"/>
            <a:ext cx="4090670" cy="493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4472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1875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28514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2"/>
            <a:ext cx="6627571" cy="11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2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1"/>
            <a:ext cx="4009391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1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27179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7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7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1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2"/>
            <a:ext cx="6627571" cy="931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961383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7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03427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07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2157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13913405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3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13913405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0546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0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7640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15288"/>
            <a:ext cx="6598310" cy="5337709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2017128"/>
            <a:ext cx="6598310" cy="53351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6360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940710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4" y="984814"/>
            <a:ext cx="2944933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8132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4 bar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38560" y="0"/>
            <a:ext cx="3291843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940710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4" y="984814"/>
            <a:ext cx="2944933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12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56DBB-AE92-274B-A659-6C2A93317791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9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5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42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66771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4BC4BA91-9A68-F744-82D0-EBC31189A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8"/>
            <a:ext cx="2076173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468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2000" y="0"/>
            <a:ext cx="118684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5"/>
            <a:ext cx="7322515" cy="62099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70" y="7660640"/>
            <a:ext cx="2330490" cy="266701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14042449" y="7660640"/>
            <a:ext cx="222085" cy="2667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192099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5" y="984814"/>
            <a:ext cx="2177466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0297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97709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1213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3: title, tex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56CD280-2CD4-264F-8145-C0963CD6D6F0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798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8597"/>
            <a:ext cx="6627571" cy="13866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5560"/>
            <a:ext cx="6598310" cy="48694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41148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2FA9E2-B78F-EC43-A438-30397DC3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130" y="321575"/>
            <a:ext cx="6598310" cy="51367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CFCCB7F-F60A-B247-B852-58A6F623CF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3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0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270397" indent="0">
              <a:buNone/>
              <a:defRPr/>
            </a:lvl3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0515E3-629F-9A46-93A4-CAF744D2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06887" y="4428914"/>
            <a:ext cx="2787091" cy="2382549"/>
          </a:xfrm>
        </p:spPr>
        <p:txBody>
          <a:bodyPr/>
          <a:lstStyle>
            <a:lvl1pPr marL="138848" indent="-138848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48" indent="0">
              <a:spcBef>
                <a:spcPts val="1278"/>
              </a:spcBef>
              <a:buFontTx/>
              <a:buNone/>
              <a:defRPr sz="1038" b="1" i="0">
                <a:latin typeface="IBM Plex Sans" panose="020B0503050203000203" pitchFamily="34" charset="0"/>
              </a:defRPr>
            </a:lvl2pPr>
            <a:lvl3pPr marL="270397" indent="0">
              <a:buNone/>
              <a:defRPr/>
            </a:lvl3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– 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22586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88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28982" y="386080"/>
            <a:ext cx="835659" cy="33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56720" y="7368541"/>
            <a:ext cx="2519680" cy="63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59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4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030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1788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1DE7E6-E149-1C4F-A4E0-C6E08EF0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0327" y="7605980"/>
            <a:ext cx="834542" cy="338328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329" y="1086984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1719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 dirty="0"/>
              <a:t>Sub-title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466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20825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023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800493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48102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2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2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1" y="4493063"/>
            <a:ext cx="6612940" cy="1286284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1385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0"/>
            <a:ext cx="6612941" cy="1287475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63705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8" y="146304"/>
            <a:ext cx="14261929" cy="7046976"/>
          </a:xfrm>
        </p:spPr>
        <p:txBody>
          <a:bodyPr/>
          <a:lstStyle>
            <a:lvl1pPr>
              <a:defRPr sz="3836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76322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409495878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41903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6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3165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2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97498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7522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789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08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30203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47241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799460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2" y="380647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175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621156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514289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602101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333468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14047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4603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4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30" y="321572"/>
            <a:ext cx="6631561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6432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80091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426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0766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759437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2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2" y="3989186"/>
            <a:ext cx="4662169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91061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49452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2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296216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31608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45646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2" y="380648"/>
            <a:ext cx="4806949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2" y="380648"/>
            <a:ext cx="4806949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25675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7156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435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81986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174839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4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9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8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8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401677878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6" cy="5000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631084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2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2" y="2372704"/>
            <a:ext cx="4867909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0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6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1" y="1046782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4"/>
            <a:ext cx="4090670" cy="493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43825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5147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92790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2"/>
            <a:ext cx="6627571" cy="11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2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1"/>
            <a:ext cx="4009391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1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70502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50253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7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1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2"/>
            <a:ext cx="6627571" cy="931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1007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03836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2997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88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4871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2"/>
            <a:ext cx="13898880" cy="136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30"/>
            <a:ext cx="2926080" cy="555963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61272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293699-D048-4B81-AAC9-98201F517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CE4F7-8875-4671-AC1F-6D95EE734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47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13898880" cy="13828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5761" y="1818640"/>
            <a:ext cx="13898880" cy="5699760"/>
          </a:xfrm>
        </p:spPr>
        <p:txBody>
          <a:bodyPr/>
          <a:lstStyle>
            <a:lvl1pPr marL="457177" marR="0" indent="-457177" algn="l" defTabSz="731484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lvl1pPr>
            <a:lvl2pPr marL="276847" indent="-276847">
              <a:buFont typeface="Wingdings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3B7FC8B-F855-4A84-A714-CD511BFFCE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1840A-70CE-49C6-9583-915D937B4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047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DDD9331-4671-41E4-BFAD-357583F4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234B-AC0D-45C9-AC09-17A96DB1D3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535768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08448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20" y="1564642"/>
            <a:ext cx="14142143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05383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13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061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45855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09B765-9716-451A-8528-85A2E9148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07670" y="7959091"/>
            <a:ext cx="3291840" cy="20764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91919"/>
                </a:solidFill>
              </a:defRPr>
            </a:lvl1pPr>
          </a:lstStyle>
          <a:p>
            <a:pPr>
              <a:defRPr/>
            </a:pPr>
            <a:fld id="{E5C93941-9987-4E40-8454-127CD9511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78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07F9009D-D503-4EE5-849B-9F239F9078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1201" y="7606668"/>
            <a:ext cx="834390" cy="33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656A-CD44-42E8-9722-E7DCEA4FC909}"/>
              </a:ext>
            </a:extLst>
          </p:cNvPr>
          <p:cNvSpPr txBox="1">
            <a:spLocks/>
          </p:cNvSpPr>
          <p:nvPr userDrawn="1"/>
        </p:nvSpPr>
        <p:spPr>
          <a:xfrm>
            <a:off x="1" y="7766688"/>
            <a:ext cx="2074546" cy="32194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80" dirty="0">
                <a:solidFill>
                  <a:srgbClr val="FFFFFF"/>
                </a:solidFill>
              </a:rPr>
              <a:t>© 2019 IBM Corporation</a:t>
            </a:r>
            <a:endParaRPr lang="en-US" sz="1280" dirty="0">
              <a:solidFill>
                <a:srgbClr val="FFFFFF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32" y="1086985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1721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1565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16B0B10-B9A1-4EB4-B5F7-E15E31EE54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305881F-2F61-449A-AF74-B7ABEB150F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2693710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94800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1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14526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25856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4858" y="272242"/>
            <a:ext cx="13716000" cy="82711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59359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whit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7762744" y="414156"/>
            <a:ext cx="6381882" cy="7351844"/>
          </a:xfrm>
        </p:spPr>
        <p:txBody>
          <a:bodyPr rtlCol="0">
            <a:noAutofit/>
          </a:bodyPr>
          <a:lstStyle>
            <a:lvl1pPr marL="0" marR="0" indent="0" algn="l" defTabSz="109719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20D8C09-2DFD-4DA2-85BE-06A7FEF136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r>
              <a:rPr lang="de-DE"/>
              <a:t>IBM Cloud © 2018 IBM Corporation – IBM and Business Partner use only</a:t>
            </a:r>
          </a:p>
          <a:p>
            <a:pPr>
              <a:defRPr/>
            </a:pPr>
            <a:r>
              <a:rPr lang="de-DE"/>
              <a:t>
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588162-F8C2-4918-96D4-418CFFEE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fld id="{1E03CBA5-8944-409C-B68C-4523DA61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5720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54540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94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4046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27579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5397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4"/>
            <a:ext cx="14630400" cy="1350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60523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0"/>
            <a:ext cx="14630400" cy="12143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1326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7921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48826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170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71295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32553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80175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513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0875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415828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49783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3886200" y="7900420"/>
            <a:ext cx="2284416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79A85-554C-6544-96E5-F24BD5E31E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31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3900488" y="7900419"/>
            <a:ext cx="2284416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F3F3F3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397B7-82F7-8741-A319-B3F669646D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4239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14401" y="7899659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0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9 November 2022</a:t>
              </a:fld>
              <a:endPara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12606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14401" y="7899659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0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9 November 2022</a:t>
              </a:fld>
              <a:endPara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45591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22643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4D07A-E134-914B-AA90-F688B68967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2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3856E-3DE8-604E-9EAE-5E8CD56F31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4014940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CAB83-097F-0844-AEC4-A5233D21BF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58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70018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40" y="170162"/>
            <a:ext cx="12974648" cy="474635"/>
          </a:xfrm>
        </p:spPr>
        <p:txBody>
          <a:bodyPr>
            <a:noAutofit/>
          </a:bodyPr>
          <a:lstStyle>
            <a:lvl1pPr>
              <a:defRPr sz="288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41024" y="1280160"/>
            <a:ext cx="12070080" cy="5669280"/>
          </a:xfrm>
          <a:prstGeom prst="rect">
            <a:avLst/>
          </a:prstGeom>
        </p:spPr>
        <p:txBody>
          <a:bodyPr/>
          <a:lstStyle>
            <a:lvl1pPr>
              <a:spcBef>
                <a:spcPts val="1080"/>
              </a:spcBef>
              <a:defRPr sz="1920"/>
            </a:lvl1pPr>
            <a:lvl2pPr>
              <a:defRPr sz="1920"/>
            </a:lvl2pPr>
            <a:lvl3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261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70464026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+ AI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250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bm_gry.png">
            <a:extLst>
              <a:ext uri="{FF2B5EF4-FFF2-40B4-BE49-F238E27FC236}">
                <a16:creationId xmlns:a16="http://schemas.microsoft.com/office/drawing/2014/main" id="{4C0426A7-9ABF-41D0-82F5-5FAC51B062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11067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89744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85592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154871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18363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4359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428395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567813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00106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47004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09814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295753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37681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63246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89130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35108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159437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506051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093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97068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65141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95867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77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969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18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27136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93251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941837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4332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025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4268099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95075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10526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551729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528361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92837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96797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34597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22760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85997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618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7746412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65672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6331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98736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841370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3314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743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4148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3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7" tIns="28747" rIns="28747" bIns="2874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027443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6290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DFCEC6-3890-254D-96DB-13C0A6533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B948204-1503-9D44-A4F8-1EF6C0B7F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85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63679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369E11-CD2E-4552-8995-160BCA3F4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" y="1989734"/>
            <a:ext cx="13913402" cy="5537354"/>
          </a:xfrm>
        </p:spPr>
        <p:txBody>
          <a:bodyPr/>
          <a:lstStyle>
            <a:lvl1pPr marL="438474" indent="-292315">
              <a:buClr>
                <a:schemeClr val="tx1"/>
              </a:buClr>
              <a:buFont typeface="Arial" panose="020B0604020202020204" pitchFamily="34" charset="0"/>
              <a:buChar char="–"/>
              <a:defRPr sz="2557"/>
            </a:lvl1pPr>
            <a:lvl2pPr marL="730789" indent="-292315">
              <a:spcBef>
                <a:spcPts val="958"/>
              </a:spcBef>
              <a:buFont typeface="Arial" panose="020B0604020202020204" pitchFamily="34" charset="0"/>
              <a:buChar char="•"/>
              <a:defRPr sz="2238"/>
            </a:lvl2pPr>
            <a:lvl3pPr marL="876946" indent="-292315">
              <a:spcBef>
                <a:spcPts val="958"/>
              </a:spcBef>
              <a:buFont typeface="Arial" panose="020B0604020202020204" pitchFamily="34" charset="0"/>
              <a:buChar char="–"/>
              <a:defRPr/>
            </a:lvl3pPr>
            <a:lvl4pPr marL="1023104" indent="-292315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0A5007-789C-C447-9B62-2E3DC8D6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50641FE-A68D-2349-BE14-FF1E0A070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0832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7339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2"/>
            <a:ext cx="13898880" cy="136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30"/>
            <a:ext cx="2926080" cy="555963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29778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293699-D048-4B81-AAC9-98201F517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CE4F7-8875-4671-AC1F-6D95EE734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020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13898880" cy="13828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5761" y="1818640"/>
            <a:ext cx="13898880" cy="5699760"/>
          </a:xfrm>
        </p:spPr>
        <p:txBody>
          <a:bodyPr/>
          <a:lstStyle>
            <a:lvl1pPr marL="457177" marR="0" indent="-457177" algn="l" defTabSz="731484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lvl1pPr>
            <a:lvl2pPr marL="276847" indent="-276847">
              <a:buFont typeface="Wingdings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3B7FC8B-F855-4A84-A714-CD511BFFCE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1840A-70CE-49C6-9583-915D937B4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5494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DDD9331-4671-41E4-BFAD-357583F4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234B-AC0D-45C9-AC09-17A96DB1D3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9331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41135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20" y="1564642"/>
            <a:ext cx="14142143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933556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18364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09B765-9716-451A-8528-85A2E9148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07670" y="7959091"/>
            <a:ext cx="3291840" cy="20764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91919"/>
                </a:solidFill>
              </a:defRPr>
            </a:lvl1pPr>
          </a:lstStyle>
          <a:p>
            <a:pPr>
              <a:defRPr/>
            </a:pPr>
            <a:fld id="{E5C93941-9987-4E40-8454-127CD9511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7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82477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07F9009D-D503-4EE5-849B-9F239F9078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1201" y="7606668"/>
            <a:ext cx="834390" cy="33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656A-CD44-42E8-9722-E7DCEA4FC909}"/>
              </a:ext>
            </a:extLst>
          </p:cNvPr>
          <p:cNvSpPr txBox="1">
            <a:spLocks/>
          </p:cNvSpPr>
          <p:nvPr userDrawn="1"/>
        </p:nvSpPr>
        <p:spPr>
          <a:xfrm>
            <a:off x="1" y="7766688"/>
            <a:ext cx="2074546" cy="32194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80" dirty="0">
                <a:solidFill>
                  <a:srgbClr val="FFFFFF"/>
                </a:solidFill>
              </a:rPr>
              <a:t>© 2019 IBM Corporation</a:t>
            </a:r>
            <a:endParaRPr lang="en-US" sz="1280" dirty="0">
              <a:solidFill>
                <a:srgbClr val="FFFFFF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32" y="1086985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1721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44966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16B0B10-B9A1-4EB4-B5F7-E15E31EE54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305881F-2F61-449A-AF74-B7ABEB150F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8728615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9992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1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35062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58940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4858" y="272242"/>
            <a:ext cx="13716000" cy="82711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90536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whit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7762744" y="414156"/>
            <a:ext cx="6381882" cy="7351844"/>
          </a:xfrm>
        </p:spPr>
        <p:txBody>
          <a:bodyPr rtlCol="0">
            <a:noAutofit/>
          </a:bodyPr>
          <a:lstStyle>
            <a:lvl1pPr marL="0" marR="0" indent="0" algn="l" defTabSz="109719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20D8C09-2DFD-4DA2-85BE-06A7FEF136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r>
              <a:rPr lang="de-DE"/>
              <a:t>IBM Cloud © 2018 IBM Corporation – IBM and Business Partner use only</a:t>
            </a:r>
          </a:p>
          <a:p>
            <a:pPr>
              <a:defRPr/>
            </a:pPr>
            <a:r>
              <a:rPr lang="de-DE"/>
              <a:t>
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588162-F8C2-4918-96D4-418CFFEE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fld id="{1E03CBA5-8944-409C-B68C-4523DA61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181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85801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55718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2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2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5700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73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31702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7324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33950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58714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633945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66087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30997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95591899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64114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23251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48436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925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05898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25481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0753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92250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84888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4992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58684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301805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bar (four columns incl.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5724A48D-3382-7C41-9173-6F9FEB8BE8C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6499" y="2499484"/>
            <a:ext cx="2926080" cy="4692014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3541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2528832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1715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52024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24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344184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986419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732978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7766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94788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15368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85412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8873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6710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295374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9106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84427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69815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485576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039213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35587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079611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88588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25184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955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421543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21977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96608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96942">
              <a:defRPr/>
            </a:pPr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1096942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565656"/>
                </a:solidFill>
              </a:rPr>
              <a:t>IBM DBA Capture Capability / © 2021 IBM Corporation</a:t>
            </a:r>
            <a:endParaRPr lang="en-US" dirty="0">
              <a:solidFill>
                <a:srgbClr val="56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7345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2" cy="5203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58310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2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9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1" y="380649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870262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9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24356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8"/>
            <a:ext cx="543433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190147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3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3"/>
            <a:ext cx="6612941" cy="1286285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29639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5" y="4779120"/>
            <a:ext cx="6612941" cy="1287475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8"/>
            <a:ext cx="397129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79398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30" cy="7046976"/>
          </a:xfrm>
        </p:spPr>
        <p:txBody>
          <a:bodyPr/>
          <a:lstStyle>
            <a:lvl1pPr>
              <a:defRPr sz="3833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8"/>
            <a:ext cx="501523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8796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81960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8" y="1969415"/>
            <a:ext cx="11025162" cy="3166790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149629311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2537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2"/>
            <a:ext cx="2940710" cy="6871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05146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1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9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9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044793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9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97258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4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6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8987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76573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9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9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527462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9"/>
            <a:ext cx="376174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1" cy="400441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48691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20611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5010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4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827700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3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6" tIns="28746" rIns="28746" bIns="2874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4128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9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9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943953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9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9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27567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162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9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87848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888745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2" y="1350030"/>
            <a:ext cx="3917950" cy="4806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039171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8"/>
            <a:ext cx="6627571" cy="51802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2" y="1350030"/>
            <a:ext cx="3917950" cy="4806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23861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9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9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0" y="2439951"/>
            <a:ext cx="4798061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1" y="3989188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4134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83499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9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2"/>
            <a:ext cx="4697731" cy="3239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90"/>
            <a:ext cx="4697731" cy="26328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18420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4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1" y="380649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9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250289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1" y="380649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9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183959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7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7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7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141540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9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9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0294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48091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313153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372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7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7"/>
            <a:ext cx="6627571" cy="1388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7" cy="536376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63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728" indent="-138728">
              <a:spcBef>
                <a:spcPts val="0"/>
              </a:spcBef>
              <a:defRPr sz="2077" b="1" i="1">
                <a:latin typeface="IBM Plex Sans" panose="020B0503050203000203" pitchFamily="34" charset="0"/>
              </a:defRPr>
            </a:lvl1pPr>
            <a:lvl2pPr marL="138728" indent="0">
              <a:spcBef>
                <a:spcPts val="1277"/>
              </a:spcBef>
              <a:defRPr sz="1037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36638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39"/>
            <a:ext cx="14630400" cy="207326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6" tIns="28746" rIns="28746" bIns="2874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9" y="1861997"/>
            <a:ext cx="8846021" cy="51938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7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047420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1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0" y="380648"/>
            <a:ext cx="4911091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1"/>
            <a:ext cx="6627571" cy="5247454"/>
          </a:xfrm>
        </p:spPr>
        <p:txBody>
          <a:bodyPr/>
          <a:lstStyle>
            <a:lvl1pPr>
              <a:lnSpc>
                <a:spcPct val="90000"/>
              </a:lnSpc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5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1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5"/>
            <a:ext cx="4859021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5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439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96144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8853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355346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5"/>
            <a:ext cx="6627571" cy="9936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9"/>
            <a:ext cx="355346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6"/>
            <a:ext cx="3549651" cy="381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1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538633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3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2" y="4385061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2" y="3088323"/>
            <a:ext cx="2159000" cy="2587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407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6"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601077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2" y="380649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1" y="6440074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9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51198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49374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1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33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1183" y="6903391"/>
            <a:ext cx="1097278" cy="10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590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Session 7101 / May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29062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2"/>
            <a:ext cx="6583680" cy="1606091"/>
          </a:xfrm>
        </p:spPr>
        <p:txBody>
          <a:bodyPr/>
          <a:lstStyle>
            <a:lvl1pPr>
              <a:defRPr sz="255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9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31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9246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0446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178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6192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0925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4"/>
            <a:ext cx="7322515" cy="620999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2"/>
            <a:ext cx="2940710" cy="72520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984813"/>
            <a:ext cx="2944934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36897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797" y="4114800"/>
            <a:ext cx="3657600" cy="41148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0" y="4114800"/>
            <a:ext cx="3657600" cy="41148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5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1"/>
            <a:ext cx="14630398" cy="4114802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766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694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2"/>
            <a:ext cx="6583680" cy="1606091"/>
          </a:xfrm>
        </p:spPr>
        <p:txBody>
          <a:bodyPr/>
          <a:lstStyle>
            <a:lvl1pPr>
              <a:defRPr sz="255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9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31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8107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5319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0312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7763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09544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2619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0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0799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48089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6831" y="146304"/>
            <a:ext cx="14045075" cy="7046976"/>
          </a:xfrm>
        </p:spPr>
        <p:txBody>
          <a:bodyPr/>
          <a:lstStyle>
            <a:lvl1pPr>
              <a:defRPr sz="1534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1459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 tex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84F28-E60E-6B4F-AF6F-2B269A2AC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554" y="1841725"/>
            <a:ext cx="11024006" cy="5349773"/>
          </a:xfrm>
        </p:spPr>
        <p:txBody>
          <a:bodyPr/>
          <a:lstStyle>
            <a:lvl1pPr>
              <a:defRPr sz="7673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262650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op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4554" y="270037"/>
            <a:ext cx="13928141" cy="2351863"/>
          </a:xfrm>
        </p:spPr>
        <p:txBody>
          <a:bodyPr/>
          <a:lstStyle>
            <a:lvl1pPr>
              <a:defRPr sz="7673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2923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03035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75914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77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4580"/>
            <a:ext cx="6627571" cy="61464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571"/>
            <a:ext cx="6598310" cy="60720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2289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DE8B5D-9D0F-5740-927D-B3825C157B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73606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4467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27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81346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5746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1245"/>
            <a:ext cx="6627571" cy="4145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58566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1182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70"/>
            <a:ext cx="6627462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4591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G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70"/>
            <a:ext cx="6627462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9905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15287"/>
            <a:ext cx="6598310" cy="533771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2017127"/>
            <a:ext cx="6598310" cy="53351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959974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3"/>
            <a:ext cx="7322515" cy="62099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2940710" cy="72521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984813"/>
            <a:ext cx="2944934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779791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56DBB-AE92-274B-A659-6C2A93317791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958291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755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3724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44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68099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8492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8328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638504"/>
            <a:ext cx="14630400" cy="6591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39943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84773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35732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570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2574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45594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: title, tex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56CD280-2CD4-264F-8145-C0963CD6D6F0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8595"/>
            <a:ext cx="6627571" cy="13866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5560"/>
            <a:ext cx="6598310" cy="48694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1"/>
            <a:ext cx="7315200" cy="41148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2FA9E2-B78F-EC43-A438-30397DC3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130" y="321571"/>
            <a:ext cx="6598310" cy="5136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CFCCB7F-F60A-B247-B852-58A6F623CF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270434" indent="0">
              <a:buNone/>
              <a:defRPr/>
            </a:lvl3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0515E3-629F-9A46-93A4-CAF744D2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06887" y="4428910"/>
            <a:ext cx="2787091" cy="2382549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buFontTx/>
              <a:buNone/>
              <a:defRPr sz="1039" b="1" i="0">
                <a:latin typeface="IBM Plex Sans" panose="020B0503050203000203" pitchFamily="34" charset="0"/>
              </a:defRPr>
            </a:lvl2pPr>
            <a:lvl3pPr marL="270434" indent="0">
              <a:buNone/>
              <a:defRPr/>
            </a:lvl3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– Second level</a:t>
            </a:r>
          </a:p>
        </p:txBody>
      </p:sp>
    </p:spTree>
    <p:extLst>
      <p:ext uri="{BB962C8B-B14F-4D97-AF65-F5344CB8AC3E}">
        <p14:creationId xmlns:p14="http://schemas.microsoft.com/office/powerpoint/2010/main" val="2716977634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8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4980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80976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7390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97708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4877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4BC4BA91-9A68-F744-82D0-EBC31189A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541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© 2020 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3" y="391280"/>
            <a:ext cx="6583682" cy="7101720"/>
          </a:xfrm>
        </p:spPr>
        <p:txBody>
          <a:bodyPr/>
          <a:lstStyle>
            <a:lvl1pPr>
              <a:lnSpc>
                <a:spcPct val="90000"/>
              </a:lnSpc>
              <a:defRPr sz="3837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4221" y="6841456"/>
            <a:ext cx="4170845" cy="16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69140"/>
      </p:ext>
    </p:extLst>
  </p:cSld>
  <p:clrMapOvr>
    <a:masterClrMapping/>
  </p:clrMapOvr>
  <p:hf hdr="0" ftr="0" dt="0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3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3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3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2338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 op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9" cy="41148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4114800"/>
            <a:ext cx="3657600" cy="411480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1"/>
            <a:ext cx="7315200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 Automation 2018 / </a:t>
            </a:r>
            <a:r>
              <a:rPr lang="de-DE" dirty="0" err="1"/>
              <a:t>Presentation</a:t>
            </a:r>
            <a:r>
              <a:rPr lang="de-DE" dirty="0"/>
              <a:t> Title / June 5-13, 2018 / © 2018 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07241"/>
            <a:ext cx="6583680" cy="480059"/>
          </a:xfrm>
        </p:spPr>
        <p:txBody>
          <a:bodyPr/>
          <a:lstStyle>
            <a:lvl1pPr>
              <a:defRPr sz="255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50"/>
            <a:ext cx="6583680" cy="5581969"/>
          </a:xfrm>
        </p:spPr>
        <p:txBody>
          <a:bodyPr/>
          <a:lstStyle>
            <a:lvl1pPr>
              <a:defRPr sz="2558">
                <a:solidFill>
                  <a:schemeClr val="tx1"/>
                </a:solidFill>
              </a:defRPr>
            </a:lvl1pPr>
            <a:lvl2pPr>
              <a:defRPr sz="2239">
                <a:solidFill>
                  <a:schemeClr val="tx1"/>
                </a:solidFill>
              </a:defRPr>
            </a:lvl2pPr>
            <a:lvl3pPr>
              <a:defRPr sz="2239">
                <a:solidFill>
                  <a:schemeClr val="tx1"/>
                </a:solidFill>
              </a:defRPr>
            </a:lvl3pPr>
            <a:lvl4pPr>
              <a:defRPr sz="2239">
                <a:solidFill>
                  <a:schemeClr val="tx1"/>
                </a:solidFill>
              </a:defRPr>
            </a:lvl4pPr>
            <a:lvl5pPr>
              <a:defRPr sz="223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 1" userDrawn="1">
  <p:cSld name="1_Diapositiva titolo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6"/>
          <p:cNvSpPr/>
          <p:nvPr/>
        </p:nvSpPr>
        <p:spPr>
          <a:xfrm>
            <a:off x="0" y="-7621"/>
            <a:ext cx="14637960" cy="109728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109609" tIns="54789" rIns="109609" bIns="5478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7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124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19" y="350522"/>
            <a:ext cx="14142142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744129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19" y="350522"/>
            <a:ext cx="14142142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18" y="1564640"/>
            <a:ext cx="14142142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3212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2" y="7508085"/>
            <a:ext cx="834542" cy="3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43486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3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3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0021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B619DEA-C2B6-DE47-8371-EA6E39BA0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1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10576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85852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12001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65055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768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31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27509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0739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99856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6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151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219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99214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20399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56900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95558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70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6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40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47595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51533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75225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1596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7315200" cy="41148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83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369E11-CD2E-4552-8995-160BCA3F4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" y="1989734"/>
            <a:ext cx="13913402" cy="5537354"/>
          </a:xfrm>
        </p:spPr>
        <p:txBody>
          <a:bodyPr/>
          <a:lstStyle>
            <a:lvl1pPr marL="438474" indent="-292315">
              <a:buClr>
                <a:schemeClr val="tx1"/>
              </a:buClr>
              <a:buFont typeface="Arial" panose="020B0604020202020204" pitchFamily="34" charset="0"/>
              <a:buChar char="–"/>
              <a:defRPr sz="2557"/>
            </a:lvl1pPr>
            <a:lvl2pPr marL="730789" indent="-292315">
              <a:spcBef>
                <a:spcPts val="958"/>
              </a:spcBef>
              <a:buFont typeface="Arial" panose="020B0604020202020204" pitchFamily="34" charset="0"/>
              <a:buChar char="•"/>
              <a:defRPr sz="2238"/>
            </a:lvl2pPr>
            <a:lvl3pPr marL="876946" indent="-292315">
              <a:spcBef>
                <a:spcPts val="958"/>
              </a:spcBef>
              <a:buFont typeface="Arial" panose="020B0604020202020204" pitchFamily="34" charset="0"/>
              <a:buChar char="–"/>
              <a:defRPr/>
            </a:lvl3pPr>
            <a:lvl4pPr marL="1023104" indent="-292315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0A5007-789C-C447-9B62-2E3DC8D6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50641FE-A68D-2349-BE14-FF1E0A070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756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1"/>
            <a:ext cx="3657600" cy="411734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1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8059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0977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59035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79412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6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0274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7640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2727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65624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89891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02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DFCEC6-3890-254D-96DB-13C0A6533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B948204-1503-9D44-A4F8-1EF6C0B7F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7449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838236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9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597"/>
            </a:lvl1pPr>
            <a:lvl2pPr marL="0" indent="0">
              <a:spcBef>
                <a:spcPts val="0"/>
              </a:spcBef>
              <a:buNone/>
              <a:defRPr/>
            </a:lvl2pPr>
            <a:lvl3pPr marL="321980" indent="0">
              <a:buNone/>
              <a:defRPr/>
            </a:lvl3pPr>
            <a:lvl4pPr marL="694666" indent="0">
              <a:buNone/>
              <a:defRPr/>
            </a:lvl4pPr>
            <a:lvl5pPr marL="10090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4"/>
            <a:ext cx="10249190" cy="2095803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31357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FF27B6FA-45A0-F044-A79C-A406455EC8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544" y="3397502"/>
            <a:ext cx="3683726" cy="8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5280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B73A6D8-3C53-C845-905B-58CA02AD7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1"/>
            <a:ext cx="6583576" cy="266700"/>
          </a:xfrm>
        </p:spPr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0EB2A61-F457-014D-B4A9-1ADC6EC922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2767887"/>
            <a:ext cx="1918778" cy="1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136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4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3" y="3088323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37498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0" y="350523"/>
            <a:ext cx="14142143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18" y="1564640"/>
            <a:ext cx="14142143" cy="57505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85258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0" y="307241"/>
            <a:ext cx="6583680" cy="7200392"/>
          </a:xfrm>
        </p:spPr>
        <p:txBody>
          <a:bodyPr/>
          <a:lstStyle>
            <a:lvl1pPr marL="280267" indent="-280267">
              <a:buFont typeface="Wingdings" panose="05000000000000000000" pitchFamily="2" charset="2"/>
              <a:buChar char="§"/>
              <a:defRPr sz="2875"/>
            </a:lvl1pPr>
            <a:lvl2pPr marL="547599" indent="-206967">
              <a:buSzPct val="120000"/>
              <a:buFont typeface="Arial" panose="020B0604020202020204" pitchFamily="34" charset="0"/>
              <a:buChar char="•"/>
              <a:defRPr sz="2396"/>
            </a:lvl2pPr>
            <a:lvl3pPr>
              <a:defRPr sz="2156"/>
            </a:lvl3pPr>
            <a:lvl4pPr marL="814432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004674701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BF60C3-3876-6E4D-ACBD-BA7D682596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28399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83039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9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53424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43208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6439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44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3085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51799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7093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4814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48760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47670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8034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777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643633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6627462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54893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687343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04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26199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73788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4955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rgbClr val="408BFC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94380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accent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69697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4114800"/>
            <a:ext cx="3657600" cy="4114800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8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8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05973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noFill/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151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391104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2280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74630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31057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2536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6692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2185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56433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15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31454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32108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5845035-A7E0-5844-AA07-7EF86BD3E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3052671"/>
            <a:ext cx="1918777" cy="1698332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08CE7040-09EC-9E48-8C3F-ED534E7CC3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8DC1F4A-EB8C-8641-80AA-615285B79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46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30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3630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F1A0650-A7A3-6F43-81AB-BE149EAD2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863" y="3450977"/>
            <a:ext cx="4406980" cy="102321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BA8CE76-BD79-964B-8A83-D538C2509C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659FE6D-6EA3-8D45-9E53-B31524581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7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0E87EC7-0EAA-964F-A861-483D05BAD2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863" y="3450977"/>
            <a:ext cx="4406980" cy="1023210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A3E0A8-4F3E-734D-9B82-0A16D08CCF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12E03675-6EBB-E14E-A036-2D51D98513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3789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_closing_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>
            <a:extLst>
              <a:ext uri="{FF2B5EF4-FFF2-40B4-BE49-F238E27FC236}">
                <a16:creationId xmlns:a16="http://schemas.microsoft.com/office/drawing/2014/main" id="{CC63A96C-39EE-E141-8BBA-E028339F2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8" y="3704988"/>
            <a:ext cx="2067352" cy="819631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7C565A2-DEF5-254C-8528-50691CED2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165B3C7-0D8E-F141-9663-58F8C5AF5D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06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1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aurora-cover.png" descr="aurora-cover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4630400" cy="373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85121" y="7512204"/>
            <a:ext cx="346249" cy="2308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algn="l" defTabSz="495300">
              <a:spcBef>
                <a:spcPts val="1740"/>
              </a:spcBef>
              <a:defRPr/>
            </a:pPr>
            <a:fld id="{86CB4B4D-7CA3-9044-876B-883B54F8677D}" type="slidenum">
              <a:rPr lang="en-US" sz="1500" smtClean="0">
                <a:latin typeface="IBM Plex Mono"/>
                <a:sym typeface="IBM Plex Mono"/>
              </a:rPr>
              <a:pPr algn="l" defTabSz="495300">
                <a:spcBef>
                  <a:spcPts val="1740"/>
                </a:spcBef>
                <a:defRPr/>
              </a:pPr>
              <a:t>‹#›</a:t>
            </a:fld>
            <a:endParaRPr lang="en-US" sz="1500" dirty="0">
              <a:latin typeface="IBM Plex Mono"/>
              <a:sym typeface="IBM Plex Mono"/>
            </a:endParaRPr>
          </a:p>
        </p:txBody>
      </p:sp>
      <p:sp>
        <p:nvSpPr>
          <p:cNvPr id="1466" name="Body Level One…"/>
          <p:cNvSpPr txBox="1">
            <a:spLocks noGrp="1"/>
          </p:cNvSpPr>
          <p:nvPr>
            <p:ph type="body" sz="half" idx="14"/>
          </p:nvPr>
        </p:nvSpPr>
        <p:spPr>
          <a:xfrm>
            <a:off x="312318" y="2175460"/>
            <a:ext cx="6691883" cy="4809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92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712B-837B-3344-9343-C8A6D412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9" y="268428"/>
            <a:ext cx="10359088" cy="1004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9EBD7-C6E3-3D43-A7BB-365A463B8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defTabSz="1097280">
              <a:defRPr/>
            </a:pPr>
            <a:r>
              <a:rPr lang="en-US" sz="2160">
                <a:latin typeface="Graphik"/>
              </a:rPr>
              <a:t>IBM Cloud / August 2019 / © 2019 IBM Corporation</a:t>
            </a:r>
            <a:endParaRPr lang="en-US" sz="2160" dirty="0">
              <a:latin typeface="Graphi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392EA-A7AA-264E-8C5F-10A01AF06A8E}"/>
              </a:ext>
            </a:extLst>
          </p:cNvPr>
          <p:cNvGrpSpPr/>
          <p:nvPr userDrawn="1"/>
        </p:nvGrpSpPr>
        <p:grpSpPr>
          <a:xfrm>
            <a:off x="-338148" y="-345658"/>
            <a:ext cx="15327284" cy="8915443"/>
            <a:chOff x="-211344" y="-216036"/>
            <a:chExt cx="9579553" cy="557215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22988-80B3-A244-A2F0-A48231566828}"/>
                </a:ext>
              </a:extLst>
            </p:cNvPr>
            <p:cNvGrpSpPr/>
            <p:nvPr userDrawn="1"/>
          </p:nvGrpSpPr>
          <p:grpSpPr>
            <a:xfrm>
              <a:off x="204788" y="-216036"/>
              <a:ext cx="8742222" cy="182880"/>
              <a:chOff x="204788" y="-201168"/>
              <a:chExt cx="8742222" cy="18288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4440A7A-97B7-C44F-9F37-1B4615964D66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95A41D1-CCC0-4E4B-85A7-5FFE207EC2AA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5685882-0AD8-C54A-ADF3-D274A31C90BB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BCE8B7B-FB12-6545-A479-4EC635B57DF3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91BC5FF-549F-3241-AF22-B2853DCE708C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571D02C-747A-FB48-B08C-F05DE569BE32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490F76-355B-BA42-917E-B1332043E0A2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599C3B-48BA-B341-A813-CFE7DB9D351E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F4FB0FC-30EF-3C49-88AB-B0F258D071CB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D9A6A9D-1D39-D94B-B124-B798B76EA9F7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EBFC2-CF80-774B-869C-5349F4871797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BE8B2C7-FAB6-7340-B017-FD9F9F66A589}"/>
                </a:ext>
              </a:extLst>
            </p:cNvPr>
            <p:cNvGrpSpPr/>
            <p:nvPr userDrawn="1"/>
          </p:nvGrpSpPr>
          <p:grpSpPr>
            <a:xfrm>
              <a:off x="204788" y="5173236"/>
              <a:ext cx="8742222" cy="182880"/>
              <a:chOff x="204788" y="-201168"/>
              <a:chExt cx="8742222" cy="18288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16DF03F-8385-EE44-9213-B1B2FEFF38C2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D6053F-0B47-B946-A424-99F6AF69130E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F02916-D707-2B44-810A-F574C8B659FE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B61255-5BF6-8E41-AE58-0011CD91F49A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4ACB41-C3FE-FA40-821D-CC653EE597B7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A4E5A8-6A98-274A-BB27-C26EBCEDD1DE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CDAC97-BD7A-DA45-8AB9-12F4E0EE5ABD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0F57692-2AC3-A746-B28A-079C6060B932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00D68AB-289C-1F40-8423-173CD10F3D5A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3A7CCC6-355B-584D-9525-FB43069E16A4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88B7C96-E82A-104B-9E89-7801B4762891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5D27700-DADF-614F-BCCB-74672DFB15F2}"/>
                </a:ext>
              </a:extLst>
            </p:cNvPr>
            <p:cNvGrpSpPr/>
            <p:nvPr userDrawn="1"/>
          </p:nvGrpSpPr>
          <p:grpSpPr>
            <a:xfrm>
              <a:off x="-211344" y="203195"/>
              <a:ext cx="182881" cy="4740007"/>
              <a:chOff x="-211344" y="203195"/>
              <a:chExt cx="182881" cy="4740007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89D7DFE-2812-F14E-950E-F9FED6C541E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87316A-94EF-3643-A452-57F94334434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6D44B1-2727-7146-858C-AF262489210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E2BCD44-D593-0542-B982-32B7122F60D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A3F7088-1CCF-9F4E-947C-337597233FE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B99F8B1-D4E0-B540-B571-3D4A6FCC97A4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13536F2-35AC-4F41-BE6E-6604E2B730D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AB913F2-483C-8949-866F-AEB1892250E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22033F7-5834-D549-8007-91C6A774AB5A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329DB7F-735B-AB42-9318-49E1FA7EA12B}"/>
                </a:ext>
              </a:extLst>
            </p:cNvPr>
            <p:cNvGrpSpPr/>
            <p:nvPr userDrawn="1"/>
          </p:nvGrpSpPr>
          <p:grpSpPr>
            <a:xfrm>
              <a:off x="9185328" y="203195"/>
              <a:ext cx="182881" cy="4740007"/>
              <a:chOff x="-211344" y="203195"/>
              <a:chExt cx="182881" cy="474000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9EA875-C1A9-4948-961A-AD4463B9DFB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D9B97-01D5-C544-8DFC-B6A183B9B3E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EAEE5C-A393-2048-BC99-488F3F01C68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0B1CAFB-1A53-F94F-95B3-47666D0EB37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426E3E-A2B2-3A47-96B6-B8E465F0A12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737EED9-80DC-0C49-B38F-E7E6D8468302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FC1751C-D9F8-6743-B8F6-8DE15325B8A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2966895-19CA-3546-8578-5C571DDE17C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DD4CB2C-76D5-4B40-9403-BC26392EE64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18791385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9672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17915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70841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202865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55056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8" y="1969415"/>
            <a:ext cx="11025162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558241311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6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88640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0593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4469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4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63875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5050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09023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1501497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10205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6627462" cy="687141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9398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52203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69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92830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65637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20169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117865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036727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562672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035903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30874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57606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72309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643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281601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9547660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0662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69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2797308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26256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836277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4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76" indent="0">
              <a:buNone/>
              <a:defRPr/>
            </a:lvl3pPr>
            <a:lvl4pPr marL="695952" indent="0">
              <a:buNone/>
              <a:defRPr/>
            </a:lvl4pPr>
            <a:lvl5pPr marL="10109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6"/>
            <a:ext cx="10249189" cy="2095801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8728326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8" y="3704989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0872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B619DEA-C2B6-DE47-8371-EA6E39BA0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2576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63282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89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8397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58715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95809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44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23169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42732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38241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9638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039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81825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94878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383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40359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171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50571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64361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84663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1541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82958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77949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21954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8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8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2782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59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5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104583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92828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980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96914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3463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17357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61263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9054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4"/>
          </a:xfrm>
        </p:spPr>
        <p:txBody>
          <a:bodyPr/>
          <a:lstStyle>
            <a:lvl1pPr>
              <a:spcBef>
                <a:spcPts val="0"/>
              </a:spcBef>
              <a:defRPr sz="15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28620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FF27B6FA-45A0-F044-A79C-A406455EC8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544" y="3397501"/>
            <a:ext cx="3683726" cy="8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3577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B73A6D8-3C53-C845-905B-58CA02AD7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0EB2A61-F457-014D-B4A9-1ADC6EC922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2767887"/>
            <a:ext cx="1918777" cy="1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78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9268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599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1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1" y="7724851"/>
            <a:ext cx="10241281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09865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6"/>
            </a:lvl1pPr>
            <a:lvl2pPr marL="0" indent="0">
              <a:spcBef>
                <a:spcPts val="0"/>
              </a:spcBef>
              <a:buNone/>
              <a:defRPr/>
            </a:lvl2pPr>
            <a:lvl3pPr marL="322025" indent="0">
              <a:buNone/>
              <a:defRPr/>
            </a:lvl3pPr>
            <a:lvl4pPr marL="694764" indent="0">
              <a:buNone/>
              <a:defRPr/>
            </a:lvl4pPr>
            <a:lvl5pPr marL="10091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2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60122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44538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2ABA-078C-164E-9A02-50D5ECF8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4630400" cy="959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9DE5-A406-614F-8F36-42D15630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C0EF-EA19-2345-A0EA-58F20DD623B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585C-3424-4168-88AC-BC94C7B2C8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  <a:latin typeface="Calibri"/>
              </a:rPr>
              <a:t>IBM Automation / © 2021 IBM Corporation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618932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aurora-cover.png" descr="aurora-cover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4630400" cy="373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85121" y="7512204"/>
            <a:ext cx="346249" cy="2308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algn="l" defTabSz="495300">
              <a:spcBef>
                <a:spcPts val="1740"/>
              </a:spcBef>
              <a:defRPr/>
            </a:pPr>
            <a:fld id="{86CB4B4D-7CA3-9044-876B-883B54F8677D}" type="slidenum">
              <a:rPr lang="en-US" sz="1500" smtClean="0">
                <a:latin typeface="IBM Plex Mono"/>
                <a:sym typeface="IBM Plex Mono"/>
              </a:rPr>
              <a:pPr algn="l" defTabSz="495300">
                <a:spcBef>
                  <a:spcPts val="1740"/>
                </a:spcBef>
                <a:defRPr/>
              </a:pPr>
              <a:t>‹#›</a:t>
            </a:fld>
            <a:endParaRPr lang="en-US" sz="1500" dirty="0">
              <a:latin typeface="IBM Plex Mono"/>
              <a:sym typeface="IBM Plex Mono"/>
            </a:endParaRPr>
          </a:p>
        </p:txBody>
      </p:sp>
      <p:sp>
        <p:nvSpPr>
          <p:cNvPr id="1466" name="Body Level One…"/>
          <p:cNvSpPr txBox="1">
            <a:spLocks noGrp="1"/>
          </p:cNvSpPr>
          <p:nvPr>
            <p:ph type="body" sz="half" idx="14"/>
          </p:nvPr>
        </p:nvSpPr>
        <p:spPr>
          <a:xfrm>
            <a:off x="312318" y="2175460"/>
            <a:ext cx="6691883" cy="4809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92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712B-837B-3344-9343-C8A6D412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9" y="268428"/>
            <a:ext cx="10359088" cy="1004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9EBD7-C6E3-3D43-A7BB-365A463B8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defTabSz="1097280">
              <a:defRPr/>
            </a:pPr>
            <a:r>
              <a:rPr lang="en-US" sz="2160">
                <a:latin typeface="Graphik"/>
              </a:rPr>
              <a:t>IBM Cloud / August 2019 / © 2019 IBM Corporation</a:t>
            </a:r>
            <a:endParaRPr lang="en-US" sz="2160" dirty="0">
              <a:latin typeface="Graphi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392EA-A7AA-264E-8C5F-10A01AF06A8E}"/>
              </a:ext>
            </a:extLst>
          </p:cNvPr>
          <p:cNvGrpSpPr/>
          <p:nvPr userDrawn="1"/>
        </p:nvGrpSpPr>
        <p:grpSpPr>
          <a:xfrm>
            <a:off x="-338148" y="-345658"/>
            <a:ext cx="15327284" cy="8915443"/>
            <a:chOff x="-211344" y="-216036"/>
            <a:chExt cx="9579553" cy="557215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22988-80B3-A244-A2F0-A48231566828}"/>
                </a:ext>
              </a:extLst>
            </p:cNvPr>
            <p:cNvGrpSpPr/>
            <p:nvPr userDrawn="1"/>
          </p:nvGrpSpPr>
          <p:grpSpPr>
            <a:xfrm>
              <a:off x="204788" y="-216036"/>
              <a:ext cx="8742222" cy="182880"/>
              <a:chOff x="204788" y="-201168"/>
              <a:chExt cx="8742222" cy="18288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4440A7A-97B7-C44F-9F37-1B4615964D66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95A41D1-CCC0-4E4B-85A7-5FFE207EC2AA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5685882-0AD8-C54A-ADF3-D274A31C90BB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BCE8B7B-FB12-6545-A479-4EC635B57DF3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91BC5FF-549F-3241-AF22-B2853DCE708C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571D02C-747A-FB48-B08C-F05DE569BE32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490F76-355B-BA42-917E-B1332043E0A2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599C3B-48BA-B341-A813-CFE7DB9D351E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F4FB0FC-30EF-3C49-88AB-B0F258D071CB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D9A6A9D-1D39-D94B-B124-B798B76EA9F7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EBFC2-CF80-774B-869C-5349F4871797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BE8B2C7-FAB6-7340-B017-FD9F9F66A589}"/>
                </a:ext>
              </a:extLst>
            </p:cNvPr>
            <p:cNvGrpSpPr/>
            <p:nvPr userDrawn="1"/>
          </p:nvGrpSpPr>
          <p:grpSpPr>
            <a:xfrm>
              <a:off x="204788" y="5173236"/>
              <a:ext cx="8742222" cy="182880"/>
              <a:chOff x="204788" y="-201168"/>
              <a:chExt cx="8742222" cy="18288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16DF03F-8385-EE44-9213-B1B2FEFF38C2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D6053F-0B47-B946-A424-99F6AF69130E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F02916-D707-2B44-810A-F574C8B659FE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B61255-5BF6-8E41-AE58-0011CD91F49A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4ACB41-C3FE-FA40-821D-CC653EE597B7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A4E5A8-6A98-274A-BB27-C26EBCEDD1DE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CDAC97-BD7A-DA45-8AB9-12F4E0EE5ABD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0F57692-2AC3-A746-B28A-079C6060B932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00D68AB-289C-1F40-8423-173CD10F3D5A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3A7CCC6-355B-584D-9525-FB43069E16A4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88B7C96-E82A-104B-9E89-7801B4762891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5D27700-DADF-614F-BCCB-74672DFB15F2}"/>
                </a:ext>
              </a:extLst>
            </p:cNvPr>
            <p:cNvGrpSpPr/>
            <p:nvPr userDrawn="1"/>
          </p:nvGrpSpPr>
          <p:grpSpPr>
            <a:xfrm>
              <a:off x="-211344" y="203195"/>
              <a:ext cx="182881" cy="4740007"/>
              <a:chOff x="-211344" y="203195"/>
              <a:chExt cx="182881" cy="4740007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89D7DFE-2812-F14E-950E-F9FED6C541E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87316A-94EF-3643-A452-57F94334434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6D44B1-2727-7146-858C-AF262489210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E2BCD44-D593-0542-B982-32B7122F60D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A3F7088-1CCF-9F4E-947C-337597233FE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B99F8B1-D4E0-B540-B571-3D4A6FCC97A4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13536F2-35AC-4F41-BE6E-6604E2B730D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AB913F2-483C-8949-866F-AEB1892250E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22033F7-5834-D549-8007-91C6A774AB5A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329DB7F-735B-AB42-9318-49E1FA7EA12B}"/>
                </a:ext>
              </a:extLst>
            </p:cNvPr>
            <p:cNvGrpSpPr/>
            <p:nvPr userDrawn="1"/>
          </p:nvGrpSpPr>
          <p:grpSpPr>
            <a:xfrm>
              <a:off x="9185328" y="203195"/>
              <a:ext cx="182881" cy="4740007"/>
              <a:chOff x="-211344" y="203195"/>
              <a:chExt cx="182881" cy="474000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9EA875-C1A9-4948-961A-AD4463B9DFB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D9B97-01D5-C544-8DFC-B6A183B9B3E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EAEE5C-A393-2048-BC99-488F3F01C68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0B1CAFB-1A53-F94F-95B3-47666D0EB37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426E3E-A2B2-3A47-96B6-B8E465F0A12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737EED9-80DC-0C49-B38F-E7E6D8468302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FC1751C-D9F8-6743-B8F6-8DE15325B8A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2966895-19CA-3546-8578-5C571DDE17C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DD4CB2C-76D5-4B40-9403-BC26392EE64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784157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AB0AE-B28A-4A96-AAD3-D392D347F7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1" y="384076"/>
            <a:ext cx="834542" cy="338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78CF6-5562-4A2B-9A64-88D2566A9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7199" y="7335522"/>
            <a:ext cx="2518565" cy="63834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4ACFDE-3A66-284C-BDC5-BFBC3A33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21886"/>
            <a:ext cx="9966960" cy="71857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48382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369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21"/>
            <a:ext cx="6583680" cy="5928360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2538" algn="dec"/>
              </a:tabLst>
              <a:defRPr/>
            </a:lvl1pPr>
            <a:lvl2pPr marL="276790" indent="-27679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5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680960" y="1798321"/>
            <a:ext cx="6583680" cy="5928360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2538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312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5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690487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+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321875"/>
            <a:ext cx="12154357" cy="638246"/>
          </a:xfrm>
        </p:spPr>
        <p:txBody>
          <a:bodyPr/>
          <a:lstStyle>
            <a:lvl1pPr marL="187907" indent="-187907">
              <a:tabLst/>
              <a:defRPr sz="384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54589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77847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1" y="4114800"/>
            <a:ext cx="7315200" cy="41148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07247"/>
            <a:ext cx="6583680" cy="480059"/>
          </a:xfrm>
        </p:spPr>
        <p:txBody>
          <a:bodyPr/>
          <a:lstStyle>
            <a:lvl1pPr>
              <a:defRPr sz="256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62"/>
            <a:ext cx="6583680" cy="5581969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solidFill>
            <a:schemeClr val="bg1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414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05638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796" y="4114800"/>
            <a:ext cx="3657600" cy="41148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0" y="4114800"/>
            <a:ext cx="3657600" cy="41148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5" cy="4114800"/>
          </a:xfrm>
          <a:solidFill>
            <a:schemeClr val="accent4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" y="-1"/>
            <a:ext cx="14630399" cy="4114801"/>
          </a:xfrm>
          <a:solidFill>
            <a:schemeClr val="tx1"/>
          </a:solidFill>
        </p:spPr>
        <p:txBody>
          <a:bodyPr lIns="228546" tIns="155412" rIns="228546" bIns="228546"/>
          <a:lstStyle>
            <a:lvl1pPr>
              <a:defRPr sz="768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89978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546" tIns="182840" rIns="228546" bIns="228546"/>
          <a:lstStyle>
            <a:lvl1pPr>
              <a:defRPr sz="256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accent4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506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5" y="3497858"/>
            <a:ext cx="2076173" cy="8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66849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9602053"/>
      </p:ext>
    </p:extLst>
  </p:cSld>
  <p:clrMapOvr>
    <a:masterClrMapping/>
  </p:clrMapOvr>
  <p:transition>
    <p:fade/>
  </p:transition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slide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948697" y="950677"/>
            <a:ext cx="4382766" cy="124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7142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448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880"/>
            </a:lvl2pPr>
            <a:lvl3pPr lvl="2" indent="0">
              <a:spcBef>
                <a:spcPts val="0"/>
              </a:spcBef>
              <a:buNone/>
              <a:defRPr sz="2880"/>
            </a:lvl3pPr>
            <a:lvl4pPr lvl="3" indent="0">
              <a:spcBef>
                <a:spcPts val="0"/>
              </a:spcBef>
              <a:buNone/>
              <a:defRPr sz="2880"/>
            </a:lvl4pPr>
            <a:lvl5pPr lvl="4" indent="0">
              <a:spcBef>
                <a:spcPts val="0"/>
              </a:spcBef>
              <a:buNone/>
              <a:defRPr sz="2880"/>
            </a:lvl5pPr>
            <a:lvl6pPr lvl="5" indent="0">
              <a:spcBef>
                <a:spcPts val="0"/>
              </a:spcBef>
              <a:buNone/>
              <a:defRPr sz="2880"/>
            </a:lvl6pPr>
            <a:lvl7pPr lvl="6" indent="0">
              <a:spcBef>
                <a:spcPts val="0"/>
              </a:spcBef>
              <a:buNone/>
              <a:defRPr sz="2880"/>
            </a:lvl7pPr>
            <a:lvl8pPr lvl="7" indent="0">
              <a:spcBef>
                <a:spcPts val="0"/>
              </a:spcBef>
              <a:buNone/>
              <a:defRPr sz="2880"/>
            </a:lvl8pPr>
            <a:lvl9pPr lvl="8" indent="0">
              <a:spcBef>
                <a:spcPts val="0"/>
              </a:spcBef>
              <a:buNone/>
              <a:defRPr sz="2880"/>
            </a:lvl9pPr>
          </a:lstStyle>
          <a:p>
            <a:endParaRPr dirty="0"/>
          </a:p>
        </p:txBody>
      </p:sp>
      <p:sp>
        <p:nvSpPr>
          <p:cNvPr id="272" name="Shape 272"/>
          <p:cNvSpPr/>
          <p:nvPr/>
        </p:nvSpPr>
        <p:spPr>
          <a:xfrm>
            <a:off x="4468181" y="7788277"/>
            <a:ext cx="492899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6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" sz="960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145918" y="7788277"/>
            <a:ext cx="313832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96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</a:p>
        </p:txBody>
      </p:sp>
      <p:sp>
        <p:nvSpPr>
          <p:cNvPr id="274" name="Shape 274"/>
          <p:cNvSpPr/>
          <p:nvPr/>
        </p:nvSpPr>
        <p:spPr>
          <a:xfrm>
            <a:off x="981079" y="7788277"/>
            <a:ext cx="1907538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de-DE" sz="960" dirty="0"/>
              <a:t>© 2020 IBM Corporation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195072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</p:spTree>
    <p:extLst>
      <p:ext uri="{BB962C8B-B14F-4D97-AF65-F5344CB8AC3E}">
        <p14:creationId xmlns:p14="http://schemas.microsoft.com/office/powerpoint/2010/main" val="274378458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28766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7663759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441557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25560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37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68982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62634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7360512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8254135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2973461229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31537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396899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6828177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9323804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6794057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76828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80021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43401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733705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8798612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9061995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908267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0761578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54724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2085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3779368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950045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25064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6280676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309946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5304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420548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8299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930238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112100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279839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76609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176521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4075370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83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3817964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4029931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89071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2513158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84434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501289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9563609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82751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4272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26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847684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98008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95433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52952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2" y="0"/>
            <a:ext cx="4597401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2" y="0"/>
            <a:ext cx="4597401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6373667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95679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/>
          <p:cNvSpPr txBox="1">
            <a:spLocks/>
          </p:cNvSpPr>
          <p:nvPr userDrawn="1"/>
        </p:nvSpPr>
        <p:spPr>
          <a:xfrm>
            <a:off x="1002578" y="7721861"/>
            <a:ext cx="3472600" cy="264688"/>
          </a:xfrm>
          <a:prstGeom prst="rect">
            <a:avLst/>
          </a:prstGeom>
          <a:ln w="12700">
            <a:miter lim="400000"/>
          </a:ln>
        </p:spPr>
        <p:txBody>
          <a:bodyPr wrap="square" lIns="73151" rIns="7315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rial"/>
              </a:defRPr>
            </a:lvl1pPr>
            <a:lvl2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/>
            </a:pPr>
            <a:r>
              <a:rPr lang="en-US" sz="1120" dirty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4619" y="7685236"/>
            <a:ext cx="385895" cy="372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3151" tIns="73151" rIns="73151" bIns="73151" numCol="1" spcCol="38100" rtlCol="0" anchor="t">
            <a:noAutofit/>
          </a:bodyPr>
          <a:lstStyle/>
          <a:p>
            <a:pPr marL="0" marR="0" indent="0" algn="l" defTabSz="748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CA3B5DA7-96FB-9240-99F1-12B308F1825F}" type="slidenum">
              <a:rPr kumimoji="0" lang="en-US" sz="144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pPr marL="0" marR="0" indent="0" algn="l" defTabSz="74804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44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9651" y="3884371"/>
            <a:ext cx="6492240" cy="468173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11" name="Line"/>
          <p:cNvSpPr/>
          <p:nvPr userDrawn="1"/>
        </p:nvSpPr>
        <p:spPr>
          <a:xfrm flipH="1">
            <a:off x="7315200" y="2213458"/>
            <a:ext cx="0" cy="3810000"/>
          </a:xfrm>
          <a:prstGeom prst="line">
            <a:avLst/>
          </a:prstGeom>
          <a:ln w="12700">
            <a:solidFill>
              <a:schemeClr val="tx2"/>
            </a:solidFill>
            <a:miter lim="400000"/>
          </a:ln>
        </p:spPr>
        <p:txBody>
          <a:bodyPr lIns="30480" tIns="30480" rIns="30480" bIns="30480" anchor="ctr"/>
          <a:lstStyle/>
          <a:p>
            <a:pPr algn="ctr" defTabSz="495299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7711339" y="1375258"/>
            <a:ext cx="6494780" cy="5486400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C7F6F14-CC1F-7D4E-BC72-EB84CA76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21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9653" y="3564331"/>
            <a:ext cx="13796467" cy="46817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409653" y="4198925"/>
            <a:ext cx="13796467" cy="46817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Subhead (if needed)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91E35-4577-F240-AF24-F053A9D02AB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086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78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08941" y="1097280"/>
            <a:ext cx="13796467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143A-449B-3143-AEE8-A5AC54984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759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653" y="409651"/>
            <a:ext cx="13796467" cy="4681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08942" y="1097280"/>
            <a:ext cx="6545800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656364" y="1097282"/>
            <a:ext cx="6549755" cy="639348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4BF254-F0D2-5642-BD4A-93ED7201D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24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81282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0480" tIns="30480" rIns="30480" bIns="30480" anchor="ctr"/>
          <a:lstStyle/>
          <a:p>
            <a:pPr algn="ctr" defTabSz="49529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3838256" y="7679849"/>
            <a:ext cx="592925" cy="321869"/>
          </a:xfrm>
          <a:prstGeom prst="rect">
            <a:avLst/>
          </a:prstGeom>
        </p:spPr>
        <p:txBody>
          <a:bodyPr/>
          <a:lstStyle/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08942" y="1097280"/>
            <a:ext cx="6545800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656364" y="1097282"/>
            <a:ext cx="6549755" cy="63934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20920D-36BD-8E4E-B650-0D8CF5A22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853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5028" y="7325592"/>
            <a:ext cx="4938280" cy="904009"/>
          </a:xfrm>
          <a:prstGeom prst="rect">
            <a:avLst/>
          </a:prstGeom>
        </p:spPr>
        <p:txBody>
          <a:bodyPr/>
          <a:lstStyle/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5500CF-3566-AE4D-B218-3B62F3E1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02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S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21D8097C-4AE3-4C77-A7C3-7C8FB63814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2" y="611506"/>
            <a:ext cx="138760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9717" tIns="54859" rIns="109717" bIns="54859"/>
          <a:lstStyle/>
          <a:p>
            <a:endParaRPr lang="es-ES" sz="216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97642FF-6454-4C52-9B4D-EB9FD7A404D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2186919" y="7894320"/>
            <a:ext cx="2194560" cy="2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0479" tIns="55241" rIns="110479" bIns="55241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960" dirty="0">
                <a:solidFill>
                  <a:schemeClr val="tx1"/>
                </a:solidFill>
              </a:rPr>
              <a:t>© 2014 IBM Corporation</a:t>
            </a:r>
            <a:endParaRPr lang="en-US" altLang="en-US" sz="2160" dirty="0">
              <a:solidFill>
                <a:schemeClr val="tx1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E0A1BA3-AA9A-4B3D-8FDF-C7F26A3B1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1" y="226697"/>
            <a:ext cx="92456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5FAA9D-A5C9-F245-92D5-9E9A39AAB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14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29F852E-C1E5-7540-B193-CF820C1D60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798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1407537"/>
            <a:ext cx="7315200" cy="63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6094" y="1315782"/>
            <a:ext cx="5924621" cy="1688405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92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</a:t>
            </a:r>
            <a:br>
              <a:rPr lang="es-ES" dirty="0"/>
            </a:br>
            <a:r>
              <a:rPr lang="es-ES" dirty="0"/>
              <a:t>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9545" y="3266570"/>
            <a:ext cx="5921171" cy="292374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440"/>
              </a:spcAft>
              <a:buNone/>
              <a:defRPr sz="240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 dirty="0"/>
              <a:t>Esto clic para modificar el estilo de subtítulo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5E5F18D-70E6-495C-A384-2EDAE0030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580" y="400381"/>
            <a:ext cx="13413060" cy="502920"/>
          </a:xfrm>
        </p:spPr>
        <p:txBody>
          <a:bodyPr>
            <a:noAutofit/>
          </a:bodyPr>
          <a:lstStyle>
            <a:lvl1pPr marL="0" indent="0">
              <a:buNone/>
              <a:defRPr sz="1560">
                <a:solidFill>
                  <a:schemeClr val="tx2"/>
                </a:solidFill>
              </a:defRPr>
            </a:lvl1pPr>
            <a:lvl2pPr marL="548640" indent="0">
              <a:buNone/>
              <a:defRPr sz="1560">
                <a:solidFill>
                  <a:schemeClr val="tx2"/>
                </a:solidFill>
              </a:defRPr>
            </a:lvl2pPr>
            <a:lvl3pPr marL="1097280" indent="0">
              <a:buNone/>
              <a:defRPr sz="1560">
                <a:solidFill>
                  <a:schemeClr val="tx2"/>
                </a:solidFill>
              </a:defRPr>
            </a:lvl3pPr>
            <a:lvl4pPr marL="1645920" indent="0">
              <a:buNone/>
              <a:defRPr sz="1560">
                <a:solidFill>
                  <a:schemeClr val="tx2"/>
                </a:solidFill>
              </a:defRPr>
            </a:lvl4pPr>
            <a:lvl5pPr marL="2194560" indent="0">
              <a:buNone/>
              <a:defRPr sz="156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F6397-2CC1-40C4-9AC0-3E7989D445A1}"/>
              </a:ext>
            </a:extLst>
          </p:cNvPr>
          <p:cNvSpPr/>
          <p:nvPr userDrawn="1"/>
        </p:nvSpPr>
        <p:spPr>
          <a:xfrm>
            <a:off x="800584" y="1020727"/>
            <a:ext cx="6395532" cy="6558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592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122436-6730-FB4D-82F5-1524483435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119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2937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53560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46892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7367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57582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9465885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8" y="146304"/>
            <a:ext cx="14045075" cy="7046976"/>
          </a:xfrm>
        </p:spPr>
        <p:txBody>
          <a:bodyPr/>
          <a:lstStyle>
            <a:lvl1pPr>
              <a:defRPr sz="1536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88303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61193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45664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7730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10913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29135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8983998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34879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69"/>
            <a:ext cx="6627462" cy="687141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63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04769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7201898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03120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39108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5063739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178059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59"/>
            <a:ext cx="3657600" cy="4117341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59"/>
            <a:ext cx="3657600" cy="4117341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590846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57936194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6" y="322582"/>
            <a:ext cx="6629400" cy="6870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87361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04645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505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9713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30185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4606201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89633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63761980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7879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737783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84" indent="0">
              <a:buNone/>
              <a:defRPr/>
            </a:lvl3pPr>
            <a:lvl4pPr marL="695970" indent="0">
              <a:buNone/>
              <a:defRPr/>
            </a:lvl4pPr>
            <a:lvl5pPr marL="10109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376120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7" y="3704988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1921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69675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6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16830244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8681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430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42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3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176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769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971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321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039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792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5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6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7" cy="536376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3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0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8"/>
              </a:spcBef>
              <a:defRPr sz="1038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18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63261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39"/>
            <a:ext cx="14630400" cy="207326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9" y="1861997"/>
            <a:ext cx="8846021" cy="51938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7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9761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1"/>
            <a:ext cx="6627571" cy="5247454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0899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290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693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851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716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31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5906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190751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D5ADD3-2CA1-4C6E-85E6-EF93F673C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1097280" hangingPunct="1">
              <a:defRPr>
                <a:ea typeface="Helvetica Light"/>
              </a:defRPr>
            </a:lvl1pPr>
          </a:lstStyle>
          <a:p>
            <a:fld id="{079C3B71-4224-43AA-9585-DBF1A3C2DD94}" type="slidenum">
              <a:rPr lang="en-US" altLang="es-ES"/>
              <a:pPr/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3656314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7032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23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1896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2985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2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2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1" y="4493063"/>
            <a:ext cx="6612940" cy="1286284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48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0"/>
            <a:ext cx="6612941" cy="1287475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788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8" y="146304"/>
            <a:ext cx="14261929" cy="7046976"/>
          </a:xfrm>
        </p:spPr>
        <p:txBody>
          <a:bodyPr/>
          <a:lstStyle>
            <a:lvl1pPr>
              <a:defRPr sz="3836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4726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1646475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5988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6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4279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2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6455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96736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789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93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0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1.xml"/><Relationship Id="rId18" Type="http://schemas.openxmlformats.org/officeDocument/2006/relationships/slideLayout" Target="../slideLayouts/slideLayout316.xml"/><Relationship Id="rId26" Type="http://schemas.openxmlformats.org/officeDocument/2006/relationships/slideLayout" Target="../slideLayouts/slideLayout324.xml"/><Relationship Id="rId39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19.xml"/><Relationship Id="rId34" Type="http://schemas.openxmlformats.org/officeDocument/2006/relationships/slideLayout" Target="../slideLayouts/slideLayout332.xml"/><Relationship Id="rId42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300.xml"/><Relationship Id="rId16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24" Type="http://schemas.openxmlformats.org/officeDocument/2006/relationships/slideLayout" Target="../slideLayouts/slideLayout322.xml"/><Relationship Id="rId32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335.xml"/><Relationship Id="rId40" Type="http://schemas.openxmlformats.org/officeDocument/2006/relationships/slideLayout" Target="../slideLayouts/slideLayout338.xml"/><Relationship Id="rId45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03.xml"/><Relationship Id="rId15" Type="http://schemas.openxmlformats.org/officeDocument/2006/relationships/slideLayout" Target="../slideLayouts/slideLayout313.xml"/><Relationship Id="rId23" Type="http://schemas.openxmlformats.org/officeDocument/2006/relationships/slideLayout" Target="../slideLayouts/slideLayout321.xml"/><Relationship Id="rId28" Type="http://schemas.openxmlformats.org/officeDocument/2006/relationships/slideLayout" Target="../slideLayouts/slideLayout326.xml"/><Relationship Id="rId36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08.xml"/><Relationship Id="rId19" Type="http://schemas.openxmlformats.org/officeDocument/2006/relationships/slideLayout" Target="../slideLayouts/slideLayout317.xml"/><Relationship Id="rId31" Type="http://schemas.openxmlformats.org/officeDocument/2006/relationships/slideLayout" Target="../slideLayouts/slideLayout329.xml"/><Relationship Id="rId44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slideLayout" Target="../slideLayouts/slideLayout312.xml"/><Relationship Id="rId22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328.xml"/><Relationship Id="rId35" Type="http://schemas.openxmlformats.org/officeDocument/2006/relationships/slideLayout" Target="../slideLayouts/slideLayout333.xml"/><Relationship Id="rId43" Type="http://schemas.openxmlformats.org/officeDocument/2006/relationships/slideLayout" Target="../slideLayouts/slideLayout341.xml"/><Relationship Id="rId8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5.xml"/><Relationship Id="rId25" Type="http://schemas.openxmlformats.org/officeDocument/2006/relationships/slideLayout" Target="../slideLayouts/slideLayout323.xml"/><Relationship Id="rId33" Type="http://schemas.openxmlformats.org/officeDocument/2006/relationships/slideLayout" Target="../slideLayouts/slideLayout331.xml"/><Relationship Id="rId38" Type="http://schemas.openxmlformats.org/officeDocument/2006/relationships/slideLayout" Target="../slideLayouts/slideLayout336.xml"/><Relationship Id="rId46" Type="http://schemas.openxmlformats.org/officeDocument/2006/relationships/theme" Target="../theme/theme11.xml"/><Relationship Id="rId20" Type="http://schemas.openxmlformats.org/officeDocument/2006/relationships/slideLayout" Target="../slideLayouts/slideLayout318.xml"/><Relationship Id="rId41" Type="http://schemas.openxmlformats.org/officeDocument/2006/relationships/slideLayout" Target="../slideLayouts/slideLayout339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6.xml"/><Relationship Id="rId18" Type="http://schemas.openxmlformats.org/officeDocument/2006/relationships/slideLayout" Target="../slideLayouts/slideLayout361.xml"/><Relationship Id="rId26" Type="http://schemas.openxmlformats.org/officeDocument/2006/relationships/slideLayout" Target="../slideLayouts/slideLayout369.xml"/><Relationship Id="rId39" Type="http://schemas.openxmlformats.org/officeDocument/2006/relationships/slideLayout" Target="../slideLayouts/slideLayout382.xml"/><Relationship Id="rId21" Type="http://schemas.openxmlformats.org/officeDocument/2006/relationships/slideLayout" Target="../slideLayouts/slideLayout364.xml"/><Relationship Id="rId34" Type="http://schemas.openxmlformats.org/officeDocument/2006/relationships/slideLayout" Target="../slideLayouts/slideLayout377.xml"/><Relationship Id="rId42" Type="http://schemas.openxmlformats.org/officeDocument/2006/relationships/slideLayout" Target="../slideLayouts/slideLayout385.xml"/><Relationship Id="rId47" Type="http://schemas.openxmlformats.org/officeDocument/2006/relationships/slideLayout" Target="../slideLayouts/slideLayout390.xml"/><Relationship Id="rId50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50.xml"/><Relationship Id="rId2" Type="http://schemas.openxmlformats.org/officeDocument/2006/relationships/slideLayout" Target="../slideLayouts/slideLayout345.xml"/><Relationship Id="rId16" Type="http://schemas.openxmlformats.org/officeDocument/2006/relationships/slideLayout" Target="../slideLayouts/slideLayout359.xml"/><Relationship Id="rId29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54.xml"/><Relationship Id="rId24" Type="http://schemas.openxmlformats.org/officeDocument/2006/relationships/slideLayout" Target="../slideLayouts/slideLayout367.xml"/><Relationship Id="rId32" Type="http://schemas.openxmlformats.org/officeDocument/2006/relationships/slideLayout" Target="../slideLayouts/slideLayout375.xml"/><Relationship Id="rId37" Type="http://schemas.openxmlformats.org/officeDocument/2006/relationships/slideLayout" Target="../slideLayouts/slideLayout380.xml"/><Relationship Id="rId40" Type="http://schemas.openxmlformats.org/officeDocument/2006/relationships/slideLayout" Target="../slideLayouts/slideLayout383.xml"/><Relationship Id="rId45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348.xml"/><Relationship Id="rId15" Type="http://schemas.openxmlformats.org/officeDocument/2006/relationships/slideLayout" Target="../slideLayouts/slideLayout358.xml"/><Relationship Id="rId23" Type="http://schemas.openxmlformats.org/officeDocument/2006/relationships/slideLayout" Target="../slideLayouts/slideLayout366.xml"/><Relationship Id="rId28" Type="http://schemas.openxmlformats.org/officeDocument/2006/relationships/slideLayout" Target="../slideLayouts/slideLayout371.xml"/><Relationship Id="rId36" Type="http://schemas.openxmlformats.org/officeDocument/2006/relationships/slideLayout" Target="../slideLayouts/slideLayout379.xml"/><Relationship Id="rId49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53.xml"/><Relationship Id="rId19" Type="http://schemas.openxmlformats.org/officeDocument/2006/relationships/slideLayout" Target="../slideLayouts/slideLayout362.xml"/><Relationship Id="rId31" Type="http://schemas.openxmlformats.org/officeDocument/2006/relationships/slideLayout" Target="../slideLayouts/slideLayout374.xml"/><Relationship Id="rId44" Type="http://schemas.openxmlformats.org/officeDocument/2006/relationships/slideLayout" Target="../slideLayouts/slideLayout387.xml"/><Relationship Id="rId52" Type="http://schemas.openxmlformats.org/officeDocument/2006/relationships/theme" Target="../theme/theme12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57.xml"/><Relationship Id="rId22" Type="http://schemas.openxmlformats.org/officeDocument/2006/relationships/slideLayout" Target="../slideLayouts/slideLayout365.xml"/><Relationship Id="rId27" Type="http://schemas.openxmlformats.org/officeDocument/2006/relationships/slideLayout" Target="../slideLayouts/slideLayout370.xml"/><Relationship Id="rId30" Type="http://schemas.openxmlformats.org/officeDocument/2006/relationships/slideLayout" Target="../slideLayouts/slideLayout373.xml"/><Relationship Id="rId35" Type="http://schemas.openxmlformats.org/officeDocument/2006/relationships/slideLayout" Target="../slideLayouts/slideLayout378.xml"/><Relationship Id="rId43" Type="http://schemas.openxmlformats.org/officeDocument/2006/relationships/slideLayout" Target="../slideLayouts/slideLayout386.xml"/><Relationship Id="rId48" Type="http://schemas.openxmlformats.org/officeDocument/2006/relationships/slideLayout" Target="../slideLayouts/slideLayout391.xml"/><Relationship Id="rId8" Type="http://schemas.openxmlformats.org/officeDocument/2006/relationships/slideLayout" Target="../slideLayouts/slideLayout351.xml"/><Relationship Id="rId51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55.xml"/><Relationship Id="rId17" Type="http://schemas.openxmlformats.org/officeDocument/2006/relationships/slideLayout" Target="../slideLayouts/slideLayout360.xml"/><Relationship Id="rId25" Type="http://schemas.openxmlformats.org/officeDocument/2006/relationships/slideLayout" Target="../slideLayouts/slideLayout368.xml"/><Relationship Id="rId33" Type="http://schemas.openxmlformats.org/officeDocument/2006/relationships/slideLayout" Target="../slideLayouts/slideLayout376.xml"/><Relationship Id="rId38" Type="http://schemas.openxmlformats.org/officeDocument/2006/relationships/slideLayout" Target="../slideLayouts/slideLayout381.xml"/><Relationship Id="rId46" Type="http://schemas.openxmlformats.org/officeDocument/2006/relationships/slideLayout" Target="../slideLayouts/slideLayout389.xml"/><Relationship Id="rId20" Type="http://schemas.openxmlformats.org/officeDocument/2006/relationships/slideLayout" Target="../slideLayouts/slideLayout363.xml"/><Relationship Id="rId41" Type="http://schemas.openxmlformats.org/officeDocument/2006/relationships/slideLayout" Target="../slideLayouts/slideLayout384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7.xml"/><Relationship Id="rId18" Type="http://schemas.openxmlformats.org/officeDocument/2006/relationships/slideLayout" Target="../slideLayouts/slideLayout412.xml"/><Relationship Id="rId26" Type="http://schemas.openxmlformats.org/officeDocument/2006/relationships/slideLayout" Target="../slideLayouts/slideLayout420.xml"/><Relationship Id="rId39" Type="http://schemas.openxmlformats.org/officeDocument/2006/relationships/slideLayout" Target="../slideLayouts/slideLayout433.xml"/><Relationship Id="rId21" Type="http://schemas.openxmlformats.org/officeDocument/2006/relationships/slideLayout" Target="../slideLayouts/slideLayout415.xml"/><Relationship Id="rId34" Type="http://schemas.openxmlformats.org/officeDocument/2006/relationships/slideLayout" Target="../slideLayouts/slideLayout428.xml"/><Relationship Id="rId42" Type="http://schemas.openxmlformats.org/officeDocument/2006/relationships/slideLayout" Target="../slideLayouts/slideLayout436.xml"/><Relationship Id="rId47" Type="http://schemas.openxmlformats.org/officeDocument/2006/relationships/theme" Target="../theme/theme13.xml"/><Relationship Id="rId7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396.xml"/><Relationship Id="rId16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23.xml"/><Relationship Id="rId1" Type="http://schemas.openxmlformats.org/officeDocument/2006/relationships/slideLayout" Target="../slideLayouts/slideLayout395.xml"/><Relationship Id="rId6" Type="http://schemas.openxmlformats.org/officeDocument/2006/relationships/slideLayout" Target="../slideLayouts/slideLayout400.xml"/><Relationship Id="rId11" Type="http://schemas.openxmlformats.org/officeDocument/2006/relationships/slideLayout" Target="../slideLayouts/slideLayout405.xml"/><Relationship Id="rId24" Type="http://schemas.openxmlformats.org/officeDocument/2006/relationships/slideLayout" Target="../slideLayouts/slideLayout418.xml"/><Relationship Id="rId32" Type="http://schemas.openxmlformats.org/officeDocument/2006/relationships/slideLayout" Target="../slideLayouts/slideLayout426.xml"/><Relationship Id="rId37" Type="http://schemas.openxmlformats.org/officeDocument/2006/relationships/slideLayout" Target="../slideLayouts/slideLayout431.xml"/><Relationship Id="rId40" Type="http://schemas.openxmlformats.org/officeDocument/2006/relationships/slideLayout" Target="../slideLayouts/slideLayout434.xml"/><Relationship Id="rId45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399.xml"/><Relationship Id="rId15" Type="http://schemas.openxmlformats.org/officeDocument/2006/relationships/slideLayout" Target="../slideLayouts/slideLayout409.xml"/><Relationship Id="rId23" Type="http://schemas.openxmlformats.org/officeDocument/2006/relationships/slideLayout" Target="../slideLayouts/slideLayout417.xml"/><Relationship Id="rId28" Type="http://schemas.openxmlformats.org/officeDocument/2006/relationships/slideLayout" Target="../slideLayouts/slideLayout422.xml"/><Relationship Id="rId36" Type="http://schemas.openxmlformats.org/officeDocument/2006/relationships/slideLayout" Target="../slideLayouts/slideLayout430.xml"/><Relationship Id="rId10" Type="http://schemas.openxmlformats.org/officeDocument/2006/relationships/slideLayout" Target="../slideLayouts/slideLayout404.xml"/><Relationship Id="rId19" Type="http://schemas.openxmlformats.org/officeDocument/2006/relationships/slideLayout" Target="../slideLayouts/slideLayout413.xml"/><Relationship Id="rId31" Type="http://schemas.openxmlformats.org/officeDocument/2006/relationships/slideLayout" Target="../slideLayouts/slideLayout425.xml"/><Relationship Id="rId44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398.xml"/><Relationship Id="rId9" Type="http://schemas.openxmlformats.org/officeDocument/2006/relationships/slideLayout" Target="../slideLayouts/slideLayout403.xml"/><Relationship Id="rId14" Type="http://schemas.openxmlformats.org/officeDocument/2006/relationships/slideLayout" Target="../slideLayouts/slideLayout408.xml"/><Relationship Id="rId22" Type="http://schemas.openxmlformats.org/officeDocument/2006/relationships/slideLayout" Target="../slideLayouts/slideLayout416.xml"/><Relationship Id="rId27" Type="http://schemas.openxmlformats.org/officeDocument/2006/relationships/slideLayout" Target="../slideLayouts/slideLayout421.xml"/><Relationship Id="rId30" Type="http://schemas.openxmlformats.org/officeDocument/2006/relationships/slideLayout" Target="../slideLayouts/slideLayout424.xml"/><Relationship Id="rId35" Type="http://schemas.openxmlformats.org/officeDocument/2006/relationships/slideLayout" Target="../slideLayouts/slideLayout429.xml"/><Relationship Id="rId43" Type="http://schemas.openxmlformats.org/officeDocument/2006/relationships/slideLayout" Target="../slideLayouts/slideLayout437.xml"/><Relationship Id="rId8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6.xml"/><Relationship Id="rId17" Type="http://schemas.openxmlformats.org/officeDocument/2006/relationships/slideLayout" Target="../slideLayouts/slideLayout411.xml"/><Relationship Id="rId25" Type="http://schemas.openxmlformats.org/officeDocument/2006/relationships/slideLayout" Target="../slideLayouts/slideLayout419.xml"/><Relationship Id="rId33" Type="http://schemas.openxmlformats.org/officeDocument/2006/relationships/slideLayout" Target="../slideLayouts/slideLayout427.xml"/><Relationship Id="rId38" Type="http://schemas.openxmlformats.org/officeDocument/2006/relationships/slideLayout" Target="../slideLayouts/slideLayout432.xml"/><Relationship Id="rId46" Type="http://schemas.openxmlformats.org/officeDocument/2006/relationships/slideLayout" Target="../slideLayouts/slideLayout440.xml"/><Relationship Id="rId20" Type="http://schemas.openxmlformats.org/officeDocument/2006/relationships/slideLayout" Target="../slideLayouts/slideLayout414.xml"/><Relationship Id="rId41" Type="http://schemas.openxmlformats.org/officeDocument/2006/relationships/slideLayout" Target="../slideLayouts/slideLayout43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3.xml"/><Relationship Id="rId18" Type="http://schemas.openxmlformats.org/officeDocument/2006/relationships/slideLayout" Target="../slideLayouts/slideLayout458.xml"/><Relationship Id="rId26" Type="http://schemas.openxmlformats.org/officeDocument/2006/relationships/slideLayout" Target="../slideLayouts/slideLayout466.xml"/><Relationship Id="rId21" Type="http://schemas.openxmlformats.org/officeDocument/2006/relationships/slideLayout" Target="../slideLayouts/slideLayout461.xml"/><Relationship Id="rId34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47.xml"/><Relationship Id="rId12" Type="http://schemas.openxmlformats.org/officeDocument/2006/relationships/slideLayout" Target="../slideLayouts/slideLayout452.xml"/><Relationship Id="rId17" Type="http://schemas.openxmlformats.org/officeDocument/2006/relationships/slideLayout" Target="../slideLayouts/slideLayout457.xml"/><Relationship Id="rId25" Type="http://schemas.openxmlformats.org/officeDocument/2006/relationships/slideLayout" Target="../slideLayouts/slideLayout465.xml"/><Relationship Id="rId33" Type="http://schemas.openxmlformats.org/officeDocument/2006/relationships/slideLayout" Target="../slideLayouts/slideLayout473.xml"/><Relationship Id="rId2" Type="http://schemas.openxmlformats.org/officeDocument/2006/relationships/slideLayout" Target="../slideLayouts/slideLayout442.xml"/><Relationship Id="rId16" Type="http://schemas.openxmlformats.org/officeDocument/2006/relationships/slideLayout" Target="../slideLayouts/slideLayout456.xml"/><Relationship Id="rId20" Type="http://schemas.openxmlformats.org/officeDocument/2006/relationships/slideLayout" Target="../slideLayouts/slideLayout460.xml"/><Relationship Id="rId29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41.xml"/><Relationship Id="rId6" Type="http://schemas.openxmlformats.org/officeDocument/2006/relationships/slideLayout" Target="../slideLayouts/slideLayout446.xml"/><Relationship Id="rId11" Type="http://schemas.openxmlformats.org/officeDocument/2006/relationships/slideLayout" Target="../slideLayouts/slideLayout451.xml"/><Relationship Id="rId24" Type="http://schemas.openxmlformats.org/officeDocument/2006/relationships/slideLayout" Target="../slideLayouts/slideLayout464.xml"/><Relationship Id="rId32" Type="http://schemas.openxmlformats.org/officeDocument/2006/relationships/slideLayout" Target="../slideLayouts/slideLayout472.xml"/><Relationship Id="rId37" Type="http://schemas.openxmlformats.org/officeDocument/2006/relationships/theme" Target="../theme/theme14.xml"/><Relationship Id="rId5" Type="http://schemas.openxmlformats.org/officeDocument/2006/relationships/slideLayout" Target="../slideLayouts/slideLayout445.xml"/><Relationship Id="rId15" Type="http://schemas.openxmlformats.org/officeDocument/2006/relationships/slideLayout" Target="../slideLayouts/slideLayout455.xml"/><Relationship Id="rId23" Type="http://schemas.openxmlformats.org/officeDocument/2006/relationships/slideLayout" Target="../slideLayouts/slideLayout463.xml"/><Relationship Id="rId28" Type="http://schemas.openxmlformats.org/officeDocument/2006/relationships/slideLayout" Target="../slideLayouts/slideLayout468.xml"/><Relationship Id="rId36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0.xml"/><Relationship Id="rId19" Type="http://schemas.openxmlformats.org/officeDocument/2006/relationships/slideLayout" Target="../slideLayouts/slideLayout459.xml"/><Relationship Id="rId31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44.xml"/><Relationship Id="rId9" Type="http://schemas.openxmlformats.org/officeDocument/2006/relationships/slideLayout" Target="../slideLayouts/slideLayout449.xml"/><Relationship Id="rId14" Type="http://schemas.openxmlformats.org/officeDocument/2006/relationships/slideLayout" Target="../slideLayouts/slideLayout454.xml"/><Relationship Id="rId22" Type="http://schemas.openxmlformats.org/officeDocument/2006/relationships/slideLayout" Target="../slideLayouts/slideLayout462.xml"/><Relationship Id="rId27" Type="http://schemas.openxmlformats.org/officeDocument/2006/relationships/slideLayout" Target="../slideLayouts/slideLayout467.xml"/><Relationship Id="rId30" Type="http://schemas.openxmlformats.org/officeDocument/2006/relationships/slideLayout" Target="../slideLayouts/slideLayout470.xml"/><Relationship Id="rId35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3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9.xml"/><Relationship Id="rId18" Type="http://schemas.openxmlformats.org/officeDocument/2006/relationships/slideLayout" Target="../slideLayouts/slideLayout494.xml"/><Relationship Id="rId26" Type="http://schemas.openxmlformats.org/officeDocument/2006/relationships/slideLayout" Target="../slideLayouts/slideLayout502.xml"/><Relationship Id="rId39" Type="http://schemas.openxmlformats.org/officeDocument/2006/relationships/theme" Target="../theme/theme15.xml"/><Relationship Id="rId21" Type="http://schemas.openxmlformats.org/officeDocument/2006/relationships/slideLayout" Target="../slideLayouts/slideLayout497.xml"/><Relationship Id="rId34" Type="http://schemas.openxmlformats.org/officeDocument/2006/relationships/slideLayout" Target="../slideLayouts/slideLayout510.xml"/><Relationship Id="rId7" Type="http://schemas.openxmlformats.org/officeDocument/2006/relationships/slideLayout" Target="../slideLayouts/slideLayout483.xml"/><Relationship Id="rId12" Type="http://schemas.openxmlformats.org/officeDocument/2006/relationships/slideLayout" Target="../slideLayouts/slideLayout488.xml"/><Relationship Id="rId17" Type="http://schemas.openxmlformats.org/officeDocument/2006/relationships/slideLayout" Target="../slideLayouts/slideLayout493.xml"/><Relationship Id="rId25" Type="http://schemas.openxmlformats.org/officeDocument/2006/relationships/slideLayout" Target="../slideLayouts/slideLayout501.xml"/><Relationship Id="rId33" Type="http://schemas.openxmlformats.org/officeDocument/2006/relationships/slideLayout" Target="../slideLayouts/slideLayout509.xml"/><Relationship Id="rId38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92.xml"/><Relationship Id="rId20" Type="http://schemas.openxmlformats.org/officeDocument/2006/relationships/slideLayout" Target="../slideLayouts/slideLayout496.xml"/><Relationship Id="rId29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77.xml"/><Relationship Id="rId6" Type="http://schemas.openxmlformats.org/officeDocument/2006/relationships/slideLayout" Target="../slideLayouts/slideLayout482.xml"/><Relationship Id="rId11" Type="http://schemas.openxmlformats.org/officeDocument/2006/relationships/slideLayout" Target="../slideLayouts/slideLayout487.xml"/><Relationship Id="rId24" Type="http://schemas.openxmlformats.org/officeDocument/2006/relationships/slideLayout" Target="../slideLayouts/slideLayout500.xml"/><Relationship Id="rId32" Type="http://schemas.openxmlformats.org/officeDocument/2006/relationships/slideLayout" Target="../slideLayouts/slideLayout508.xml"/><Relationship Id="rId37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1.xml"/><Relationship Id="rId15" Type="http://schemas.openxmlformats.org/officeDocument/2006/relationships/slideLayout" Target="../slideLayouts/slideLayout491.xml"/><Relationship Id="rId23" Type="http://schemas.openxmlformats.org/officeDocument/2006/relationships/slideLayout" Target="../slideLayouts/slideLayout499.xml"/><Relationship Id="rId28" Type="http://schemas.openxmlformats.org/officeDocument/2006/relationships/slideLayout" Target="../slideLayouts/slideLayout504.xml"/><Relationship Id="rId36" Type="http://schemas.openxmlformats.org/officeDocument/2006/relationships/slideLayout" Target="../slideLayouts/slideLayout512.xml"/><Relationship Id="rId10" Type="http://schemas.openxmlformats.org/officeDocument/2006/relationships/slideLayout" Target="../slideLayouts/slideLayout486.xml"/><Relationship Id="rId19" Type="http://schemas.openxmlformats.org/officeDocument/2006/relationships/slideLayout" Target="../slideLayouts/slideLayout495.xml"/><Relationship Id="rId31" Type="http://schemas.openxmlformats.org/officeDocument/2006/relationships/slideLayout" Target="../slideLayouts/slideLayout507.xml"/><Relationship Id="rId4" Type="http://schemas.openxmlformats.org/officeDocument/2006/relationships/slideLayout" Target="../slideLayouts/slideLayout480.xml"/><Relationship Id="rId9" Type="http://schemas.openxmlformats.org/officeDocument/2006/relationships/slideLayout" Target="../slideLayouts/slideLayout485.xml"/><Relationship Id="rId14" Type="http://schemas.openxmlformats.org/officeDocument/2006/relationships/slideLayout" Target="../slideLayouts/slideLayout490.xml"/><Relationship Id="rId22" Type="http://schemas.openxmlformats.org/officeDocument/2006/relationships/slideLayout" Target="../slideLayouts/slideLayout498.xml"/><Relationship Id="rId27" Type="http://schemas.openxmlformats.org/officeDocument/2006/relationships/slideLayout" Target="../slideLayouts/slideLayout503.xml"/><Relationship Id="rId30" Type="http://schemas.openxmlformats.org/officeDocument/2006/relationships/slideLayout" Target="../slideLayouts/slideLayout506.xml"/><Relationship Id="rId35" Type="http://schemas.openxmlformats.org/officeDocument/2006/relationships/slideLayout" Target="../slideLayouts/slideLayout511.xml"/><Relationship Id="rId8" Type="http://schemas.openxmlformats.org/officeDocument/2006/relationships/slideLayout" Target="../slideLayouts/slideLayout484.xml"/><Relationship Id="rId3" Type="http://schemas.openxmlformats.org/officeDocument/2006/relationships/slideLayout" Target="../slideLayouts/slideLayout479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8" Type="http://schemas.openxmlformats.org/officeDocument/2006/relationships/slideLayout" Target="../slideLayouts/slideLayout522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9.xml"/><Relationship Id="rId18" Type="http://schemas.openxmlformats.org/officeDocument/2006/relationships/slideLayout" Target="../slideLayouts/slideLayout564.xml"/><Relationship Id="rId26" Type="http://schemas.openxmlformats.org/officeDocument/2006/relationships/slideLayout" Target="../slideLayouts/slideLayout572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67.xml"/><Relationship Id="rId34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53.xml"/><Relationship Id="rId12" Type="http://schemas.openxmlformats.org/officeDocument/2006/relationships/slideLayout" Target="../slideLayouts/slideLayout558.xml"/><Relationship Id="rId17" Type="http://schemas.openxmlformats.org/officeDocument/2006/relationships/slideLayout" Target="../slideLayouts/slideLayout563.xml"/><Relationship Id="rId25" Type="http://schemas.openxmlformats.org/officeDocument/2006/relationships/slideLayout" Target="../slideLayouts/slideLayout571.xml"/><Relationship Id="rId33" Type="http://schemas.openxmlformats.org/officeDocument/2006/relationships/slideLayout" Target="../slideLayouts/slideLayout579.xml"/><Relationship Id="rId38" Type="http://schemas.openxmlformats.org/officeDocument/2006/relationships/slideLayout" Target="../slideLayouts/slideLayout584.xml"/><Relationship Id="rId2" Type="http://schemas.openxmlformats.org/officeDocument/2006/relationships/slideLayout" Target="../slideLayouts/slideLayout548.xml"/><Relationship Id="rId16" Type="http://schemas.openxmlformats.org/officeDocument/2006/relationships/slideLayout" Target="../slideLayouts/slideLayout562.xml"/><Relationship Id="rId20" Type="http://schemas.openxmlformats.org/officeDocument/2006/relationships/slideLayout" Target="../slideLayouts/slideLayout566.xml"/><Relationship Id="rId29" Type="http://schemas.openxmlformats.org/officeDocument/2006/relationships/slideLayout" Target="../slideLayouts/slideLayout575.xml"/><Relationship Id="rId1" Type="http://schemas.openxmlformats.org/officeDocument/2006/relationships/slideLayout" Target="../slideLayouts/slideLayout547.xml"/><Relationship Id="rId6" Type="http://schemas.openxmlformats.org/officeDocument/2006/relationships/slideLayout" Target="../slideLayouts/slideLayout552.xml"/><Relationship Id="rId11" Type="http://schemas.openxmlformats.org/officeDocument/2006/relationships/slideLayout" Target="../slideLayouts/slideLayout557.xml"/><Relationship Id="rId24" Type="http://schemas.openxmlformats.org/officeDocument/2006/relationships/slideLayout" Target="../slideLayouts/slideLayout570.xml"/><Relationship Id="rId32" Type="http://schemas.openxmlformats.org/officeDocument/2006/relationships/slideLayout" Target="../slideLayouts/slideLayout578.xml"/><Relationship Id="rId37" Type="http://schemas.openxmlformats.org/officeDocument/2006/relationships/slideLayout" Target="../slideLayouts/slideLayout583.xml"/><Relationship Id="rId5" Type="http://schemas.openxmlformats.org/officeDocument/2006/relationships/slideLayout" Target="../slideLayouts/slideLayout551.xml"/><Relationship Id="rId15" Type="http://schemas.openxmlformats.org/officeDocument/2006/relationships/slideLayout" Target="../slideLayouts/slideLayout561.xml"/><Relationship Id="rId23" Type="http://schemas.openxmlformats.org/officeDocument/2006/relationships/slideLayout" Target="../slideLayouts/slideLayout569.xml"/><Relationship Id="rId28" Type="http://schemas.openxmlformats.org/officeDocument/2006/relationships/slideLayout" Target="../slideLayouts/slideLayout574.xml"/><Relationship Id="rId36" Type="http://schemas.openxmlformats.org/officeDocument/2006/relationships/slideLayout" Target="../slideLayouts/slideLayout582.xml"/><Relationship Id="rId10" Type="http://schemas.openxmlformats.org/officeDocument/2006/relationships/slideLayout" Target="../slideLayouts/slideLayout556.xml"/><Relationship Id="rId19" Type="http://schemas.openxmlformats.org/officeDocument/2006/relationships/slideLayout" Target="../slideLayouts/slideLayout565.xml"/><Relationship Id="rId31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50.xml"/><Relationship Id="rId9" Type="http://schemas.openxmlformats.org/officeDocument/2006/relationships/slideLayout" Target="../slideLayouts/slideLayout555.xml"/><Relationship Id="rId14" Type="http://schemas.openxmlformats.org/officeDocument/2006/relationships/slideLayout" Target="../slideLayouts/slideLayout560.xml"/><Relationship Id="rId22" Type="http://schemas.openxmlformats.org/officeDocument/2006/relationships/slideLayout" Target="../slideLayouts/slideLayout568.xml"/><Relationship Id="rId27" Type="http://schemas.openxmlformats.org/officeDocument/2006/relationships/slideLayout" Target="../slideLayouts/slideLayout573.xml"/><Relationship Id="rId30" Type="http://schemas.openxmlformats.org/officeDocument/2006/relationships/slideLayout" Target="../slideLayouts/slideLayout576.xml"/><Relationship Id="rId35" Type="http://schemas.openxmlformats.org/officeDocument/2006/relationships/slideLayout" Target="../slideLayouts/slideLayout581.xml"/><Relationship Id="rId8" Type="http://schemas.openxmlformats.org/officeDocument/2006/relationships/slideLayout" Target="../slideLayouts/slideLayout554.xml"/><Relationship Id="rId3" Type="http://schemas.openxmlformats.org/officeDocument/2006/relationships/slideLayout" Target="../slideLayouts/slideLayout54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2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587.xml"/><Relationship Id="rId7" Type="http://schemas.openxmlformats.org/officeDocument/2006/relationships/slideLayout" Target="../slideLayouts/slideLayout591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85.xml"/><Relationship Id="rId6" Type="http://schemas.openxmlformats.org/officeDocument/2006/relationships/slideLayout" Target="../slideLayouts/slideLayout590.xml"/><Relationship Id="rId11" Type="http://schemas.openxmlformats.org/officeDocument/2006/relationships/slideLayout" Target="../slideLayouts/slideLayout595.xml"/><Relationship Id="rId5" Type="http://schemas.openxmlformats.org/officeDocument/2006/relationships/slideLayout" Target="../slideLayouts/slideLayout589.xml"/><Relationship Id="rId10" Type="http://schemas.openxmlformats.org/officeDocument/2006/relationships/slideLayout" Target="../slideLayouts/slideLayout594.xml"/><Relationship Id="rId4" Type="http://schemas.openxmlformats.org/officeDocument/2006/relationships/slideLayout" Target="../slideLayouts/slideLayout588.xml"/><Relationship Id="rId9" Type="http://schemas.openxmlformats.org/officeDocument/2006/relationships/slideLayout" Target="../slideLayouts/slideLayout593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8.xml"/><Relationship Id="rId18" Type="http://schemas.openxmlformats.org/officeDocument/2006/relationships/slideLayout" Target="../slideLayouts/slideLayout613.xml"/><Relationship Id="rId26" Type="http://schemas.openxmlformats.org/officeDocument/2006/relationships/slideLayout" Target="../slideLayouts/slideLayout621.xml"/><Relationship Id="rId39" Type="http://schemas.openxmlformats.org/officeDocument/2006/relationships/slideLayout" Target="../slideLayouts/slideLayout634.xml"/><Relationship Id="rId21" Type="http://schemas.openxmlformats.org/officeDocument/2006/relationships/slideLayout" Target="../slideLayouts/slideLayout616.xml"/><Relationship Id="rId34" Type="http://schemas.openxmlformats.org/officeDocument/2006/relationships/slideLayout" Target="../slideLayouts/slideLayout629.xml"/><Relationship Id="rId42" Type="http://schemas.openxmlformats.org/officeDocument/2006/relationships/slideLayout" Target="../slideLayouts/slideLayout637.xml"/><Relationship Id="rId47" Type="http://schemas.openxmlformats.org/officeDocument/2006/relationships/slideLayout" Target="../slideLayouts/slideLayout642.xml"/><Relationship Id="rId50" Type="http://schemas.openxmlformats.org/officeDocument/2006/relationships/theme" Target="../theme/theme19.xml"/><Relationship Id="rId7" Type="http://schemas.openxmlformats.org/officeDocument/2006/relationships/slideLayout" Target="../slideLayouts/slideLayout602.xml"/><Relationship Id="rId2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611.xml"/><Relationship Id="rId29" Type="http://schemas.openxmlformats.org/officeDocument/2006/relationships/slideLayout" Target="../slideLayouts/slideLayout624.xml"/><Relationship Id="rId11" Type="http://schemas.openxmlformats.org/officeDocument/2006/relationships/slideLayout" Target="../slideLayouts/slideLayout606.xml"/><Relationship Id="rId24" Type="http://schemas.openxmlformats.org/officeDocument/2006/relationships/slideLayout" Target="../slideLayouts/slideLayout619.xml"/><Relationship Id="rId32" Type="http://schemas.openxmlformats.org/officeDocument/2006/relationships/slideLayout" Target="../slideLayouts/slideLayout627.xml"/><Relationship Id="rId37" Type="http://schemas.openxmlformats.org/officeDocument/2006/relationships/slideLayout" Target="../slideLayouts/slideLayout632.xml"/><Relationship Id="rId40" Type="http://schemas.openxmlformats.org/officeDocument/2006/relationships/slideLayout" Target="../slideLayouts/slideLayout635.xml"/><Relationship Id="rId45" Type="http://schemas.openxmlformats.org/officeDocument/2006/relationships/slideLayout" Target="../slideLayouts/slideLayout640.xml"/><Relationship Id="rId5" Type="http://schemas.openxmlformats.org/officeDocument/2006/relationships/slideLayout" Target="../slideLayouts/slideLayout600.xml"/><Relationship Id="rId15" Type="http://schemas.openxmlformats.org/officeDocument/2006/relationships/slideLayout" Target="../slideLayouts/slideLayout610.xml"/><Relationship Id="rId23" Type="http://schemas.openxmlformats.org/officeDocument/2006/relationships/slideLayout" Target="../slideLayouts/slideLayout618.xml"/><Relationship Id="rId28" Type="http://schemas.openxmlformats.org/officeDocument/2006/relationships/slideLayout" Target="../slideLayouts/slideLayout623.xml"/><Relationship Id="rId36" Type="http://schemas.openxmlformats.org/officeDocument/2006/relationships/slideLayout" Target="../slideLayouts/slideLayout631.xml"/><Relationship Id="rId49" Type="http://schemas.openxmlformats.org/officeDocument/2006/relationships/slideLayout" Target="../slideLayouts/slideLayout644.xml"/><Relationship Id="rId10" Type="http://schemas.openxmlformats.org/officeDocument/2006/relationships/slideLayout" Target="../slideLayouts/slideLayout605.xml"/><Relationship Id="rId19" Type="http://schemas.openxmlformats.org/officeDocument/2006/relationships/slideLayout" Target="../slideLayouts/slideLayout614.xml"/><Relationship Id="rId31" Type="http://schemas.openxmlformats.org/officeDocument/2006/relationships/slideLayout" Target="../slideLayouts/slideLayout626.xml"/><Relationship Id="rId44" Type="http://schemas.openxmlformats.org/officeDocument/2006/relationships/slideLayout" Target="../slideLayouts/slideLayout639.xml"/><Relationship Id="rId4" Type="http://schemas.openxmlformats.org/officeDocument/2006/relationships/slideLayout" Target="../slideLayouts/slideLayout599.xml"/><Relationship Id="rId9" Type="http://schemas.openxmlformats.org/officeDocument/2006/relationships/slideLayout" Target="../slideLayouts/slideLayout604.xml"/><Relationship Id="rId14" Type="http://schemas.openxmlformats.org/officeDocument/2006/relationships/slideLayout" Target="../slideLayouts/slideLayout609.xml"/><Relationship Id="rId22" Type="http://schemas.openxmlformats.org/officeDocument/2006/relationships/slideLayout" Target="../slideLayouts/slideLayout617.xml"/><Relationship Id="rId27" Type="http://schemas.openxmlformats.org/officeDocument/2006/relationships/slideLayout" Target="../slideLayouts/slideLayout622.xml"/><Relationship Id="rId30" Type="http://schemas.openxmlformats.org/officeDocument/2006/relationships/slideLayout" Target="../slideLayouts/slideLayout625.xml"/><Relationship Id="rId35" Type="http://schemas.openxmlformats.org/officeDocument/2006/relationships/slideLayout" Target="../slideLayouts/slideLayout630.xml"/><Relationship Id="rId43" Type="http://schemas.openxmlformats.org/officeDocument/2006/relationships/slideLayout" Target="../slideLayouts/slideLayout638.xml"/><Relationship Id="rId48" Type="http://schemas.openxmlformats.org/officeDocument/2006/relationships/slideLayout" Target="../slideLayouts/slideLayout643.xml"/><Relationship Id="rId8" Type="http://schemas.openxmlformats.org/officeDocument/2006/relationships/slideLayout" Target="../slideLayouts/slideLayout60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607.xml"/><Relationship Id="rId17" Type="http://schemas.openxmlformats.org/officeDocument/2006/relationships/slideLayout" Target="../slideLayouts/slideLayout612.xml"/><Relationship Id="rId25" Type="http://schemas.openxmlformats.org/officeDocument/2006/relationships/slideLayout" Target="../slideLayouts/slideLayout620.xml"/><Relationship Id="rId33" Type="http://schemas.openxmlformats.org/officeDocument/2006/relationships/slideLayout" Target="../slideLayouts/slideLayout628.xml"/><Relationship Id="rId38" Type="http://schemas.openxmlformats.org/officeDocument/2006/relationships/slideLayout" Target="../slideLayouts/slideLayout633.xml"/><Relationship Id="rId46" Type="http://schemas.openxmlformats.org/officeDocument/2006/relationships/slideLayout" Target="../slideLayouts/slideLayout641.xml"/><Relationship Id="rId20" Type="http://schemas.openxmlformats.org/officeDocument/2006/relationships/slideLayout" Target="../slideLayouts/slideLayout615.xml"/><Relationship Id="rId41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596.xml"/><Relationship Id="rId6" Type="http://schemas.openxmlformats.org/officeDocument/2006/relationships/slideLayout" Target="../slideLayouts/slideLayout60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5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646.xml"/><Relationship Id="rId1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50.xml"/><Relationship Id="rId11" Type="http://schemas.openxmlformats.org/officeDocument/2006/relationships/slideLayout" Target="../slideLayouts/slideLayout655.xml"/><Relationship Id="rId5" Type="http://schemas.openxmlformats.org/officeDocument/2006/relationships/slideLayout" Target="../slideLayouts/slideLayout649.xml"/><Relationship Id="rId10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48.xml"/><Relationship Id="rId9" Type="http://schemas.openxmlformats.org/officeDocument/2006/relationships/slideLayout" Target="../slideLayouts/slideLayout653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8.xml"/><Relationship Id="rId18" Type="http://schemas.openxmlformats.org/officeDocument/2006/relationships/slideLayout" Target="../slideLayouts/slideLayout673.xml"/><Relationship Id="rId26" Type="http://schemas.openxmlformats.org/officeDocument/2006/relationships/slideLayout" Target="../slideLayouts/slideLayout681.xml"/><Relationship Id="rId3" Type="http://schemas.openxmlformats.org/officeDocument/2006/relationships/slideLayout" Target="../slideLayouts/slideLayout658.xml"/><Relationship Id="rId21" Type="http://schemas.openxmlformats.org/officeDocument/2006/relationships/slideLayout" Target="../slideLayouts/slideLayout676.xml"/><Relationship Id="rId34" Type="http://schemas.openxmlformats.org/officeDocument/2006/relationships/theme" Target="../theme/theme21.xml"/><Relationship Id="rId7" Type="http://schemas.openxmlformats.org/officeDocument/2006/relationships/slideLayout" Target="../slideLayouts/slideLayout662.xml"/><Relationship Id="rId12" Type="http://schemas.openxmlformats.org/officeDocument/2006/relationships/slideLayout" Target="../slideLayouts/slideLayout667.xml"/><Relationship Id="rId17" Type="http://schemas.openxmlformats.org/officeDocument/2006/relationships/slideLayout" Target="../slideLayouts/slideLayout672.xml"/><Relationship Id="rId25" Type="http://schemas.openxmlformats.org/officeDocument/2006/relationships/slideLayout" Target="../slideLayouts/slideLayout680.xml"/><Relationship Id="rId33" Type="http://schemas.openxmlformats.org/officeDocument/2006/relationships/slideLayout" Target="../slideLayouts/slideLayout688.xml"/><Relationship Id="rId2" Type="http://schemas.openxmlformats.org/officeDocument/2006/relationships/slideLayout" Target="../slideLayouts/slideLayout657.xml"/><Relationship Id="rId16" Type="http://schemas.openxmlformats.org/officeDocument/2006/relationships/slideLayout" Target="../slideLayouts/slideLayout671.xml"/><Relationship Id="rId20" Type="http://schemas.openxmlformats.org/officeDocument/2006/relationships/slideLayout" Target="../slideLayouts/slideLayout675.xml"/><Relationship Id="rId29" Type="http://schemas.openxmlformats.org/officeDocument/2006/relationships/slideLayout" Target="../slideLayouts/slideLayout684.xml"/><Relationship Id="rId1" Type="http://schemas.openxmlformats.org/officeDocument/2006/relationships/slideLayout" Target="../slideLayouts/slideLayout656.xml"/><Relationship Id="rId6" Type="http://schemas.openxmlformats.org/officeDocument/2006/relationships/slideLayout" Target="../slideLayouts/slideLayout661.xml"/><Relationship Id="rId11" Type="http://schemas.openxmlformats.org/officeDocument/2006/relationships/slideLayout" Target="../slideLayouts/slideLayout666.xml"/><Relationship Id="rId24" Type="http://schemas.openxmlformats.org/officeDocument/2006/relationships/slideLayout" Target="../slideLayouts/slideLayout679.xml"/><Relationship Id="rId32" Type="http://schemas.openxmlformats.org/officeDocument/2006/relationships/slideLayout" Target="../slideLayouts/slideLayout687.xml"/><Relationship Id="rId5" Type="http://schemas.openxmlformats.org/officeDocument/2006/relationships/slideLayout" Target="../slideLayouts/slideLayout660.xml"/><Relationship Id="rId15" Type="http://schemas.openxmlformats.org/officeDocument/2006/relationships/slideLayout" Target="../slideLayouts/slideLayout670.xml"/><Relationship Id="rId23" Type="http://schemas.openxmlformats.org/officeDocument/2006/relationships/slideLayout" Target="../slideLayouts/slideLayout678.xml"/><Relationship Id="rId28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65.xml"/><Relationship Id="rId19" Type="http://schemas.openxmlformats.org/officeDocument/2006/relationships/slideLayout" Target="../slideLayouts/slideLayout674.xml"/><Relationship Id="rId31" Type="http://schemas.openxmlformats.org/officeDocument/2006/relationships/slideLayout" Target="../slideLayouts/slideLayout686.xml"/><Relationship Id="rId4" Type="http://schemas.openxmlformats.org/officeDocument/2006/relationships/slideLayout" Target="../slideLayouts/slideLayout659.xml"/><Relationship Id="rId9" Type="http://schemas.openxmlformats.org/officeDocument/2006/relationships/slideLayout" Target="../slideLayouts/slideLayout664.xml"/><Relationship Id="rId14" Type="http://schemas.openxmlformats.org/officeDocument/2006/relationships/slideLayout" Target="../slideLayouts/slideLayout669.xml"/><Relationship Id="rId22" Type="http://schemas.openxmlformats.org/officeDocument/2006/relationships/slideLayout" Target="../slideLayouts/slideLayout677.xml"/><Relationship Id="rId27" Type="http://schemas.openxmlformats.org/officeDocument/2006/relationships/slideLayout" Target="../slideLayouts/slideLayout682.xml"/><Relationship Id="rId30" Type="http://schemas.openxmlformats.org/officeDocument/2006/relationships/slideLayout" Target="../slideLayouts/slideLayout685.xml"/><Relationship Id="rId8" Type="http://schemas.openxmlformats.org/officeDocument/2006/relationships/slideLayout" Target="../slideLayouts/slideLayout6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40" Type="http://schemas.openxmlformats.org/officeDocument/2006/relationships/slideLayout" Target="../slideLayouts/slideLayout187.xml"/><Relationship Id="rId45" Type="http://schemas.openxmlformats.org/officeDocument/2006/relationships/theme" Target="../theme/theme6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4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Relationship Id="rId43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167.xml"/><Relationship Id="rId41" Type="http://schemas.openxmlformats.org/officeDocument/2006/relationships/slideLayout" Target="../slideLayouts/slideLayout1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image" Target="../media/image15.png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theme" Target="../theme/theme9.xml"/><Relationship Id="rId10" Type="http://schemas.openxmlformats.org/officeDocument/2006/relationships/slideLayout" Target="../slideLayouts/slideLayout242.xml"/><Relationship Id="rId19" Type="http://schemas.openxmlformats.org/officeDocument/2006/relationships/slideLayout" Target="../slideLayouts/slideLayout251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85DBA1A9-192B-4C23-8842-B6412FEFD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99" y="7722702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43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6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F87519E-B1C7-4DA6-9494-B6BD0403CB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3" y="321947"/>
            <a:ext cx="12713970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3E707CF-4666-4AF3-AA30-2B5F63E90F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65760" y="1125857"/>
            <a:ext cx="1389888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360842-0D67-46EC-8329-737BCCBABA0F}"/>
              </a:ext>
            </a:extLst>
          </p:cNvPr>
          <p:cNvSpPr txBox="1">
            <a:spLocks/>
          </p:cNvSpPr>
          <p:nvPr userDrawn="1"/>
        </p:nvSpPr>
        <p:spPr>
          <a:xfrm>
            <a:off x="11828148" y="7770496"/>
            <a:ext cx="2501264" cy="323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7AAFB01D-982D-428D-94F6-69E8011766A8}" type="slidenum">
              <a:rPr lang="de-DE" sz="12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6" descr="ibm_gry.png">
            <a:extLst>
              <a:ext uri="{FF2B5EF4-FFF2-40B4-BE49-F238E27FC236}">
                <a16:creationId xmlns:a16="http://schemas.microsoft.com/office/drawing/2014/main" id="{999E815E-3247-4EBC-8A48-A8D0C6CF28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06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  <p:sldLayoutId id="2147484313" r:id="rId12"/>
    <p:sldLayoutId id="2147484314" r:id="rId13"/>
    <p:sldLayoutId id="2147484315" r:id="rId14"/>
    <p:sldLayoutId id="2147484316" r:id="rId15"/>
    <p:sldLayoutId id="2147484317" r:id="rId16"/>
    <p:sldLayoutId id="2147484318" r:id="rId17"/>
    <p:sldLayoutId id="2147484321" r:id="rId18"/>
  </p:sldLayoutIdLst>
  <p:hf hdr="0" dt="0"/>
  <p:txStyles>
    <p:titleStyle>
      <a:lvl1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2pPr>
      <a:lvl3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3pPr>
      <a:lvl4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4pPr>
      <a:lvl5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5pPr>
      <a:lvl6pPr marL="548627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097252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645879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194505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218" indent="-276218" algn="l" defTabSz="729598" rtl="0" eaLnBrk="0" fontAlgn="base" hangingPunct="0">
        <a:spcBef>
          <a:spcPts val="1756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350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102" indent="-268600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3938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3158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42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26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09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4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51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3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1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02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3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18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2021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2149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  <p:sldLayoutId id="2147484341" r:id="rId18"/>
    <p:sldLayoutId id="2147484342" r:id="rId19"/>
    <p:sldLayoutId id="2147484343" r:id="rId20"/>
    <p:sldLayoutId id="2147484344" r:id="rId21"/>
    <p:sldLayoutId id="2147484345" r:id="rId22"/>
    <p:sldLayoutId id="2147484346" r:id="rId23"/>
    <p:sldLayoutId id="2147484347" r:id="rId24"/>
    <p:sldLayoutId id="2147484348" r:id="rId25"/>
    <p:sldLayoutId id="2147484349" r:id="rId26"/>
    <p:sldLayoutId id="2147484350" r:id="rId27"/>
    <p:sldLayoutId id="2147484351" r:id="rId28"/>
    <p:sldLayoutId id="2147484352" r:id="rId29"/>
    <p:sldLayoutId id="2147484353" r:id="rId30"/>
    <p:sldLayoutId id="2147484354" r:id="rId31"/>
    <p:sldLayoutId id="2147484355" r:id="rId32"/>
    <p:sldLayoutId id="2147484356" r:id="rId33"/>
    <p:sldLayoutId id="2147484357" r:id="rId34"/>
    <p:sldLayoutId id="2147484358" r:id="rId35"/>
    <p:sldLayoutId id="2147484359" r:id="rId36"/>
    <p:sldLayoutId id="2147484360" r:id="rId37"/>
    <p:sldLayoutId id="2147484361" r:id="rId38"/>
    <p:sldLayoutId id="2147484362" r:id="rId39"/>
    <p:sldLayoutId id="2147484363" r:id="rId40"/>
    <p:sldLayoutId id="2147484364" r:id="rId41"/>
    <p:sldLayoutId id="2147484365" r:id="rId42"/>
    <p:sldLayoutId id="2147484366" r:id="rId43"/>
    <p:sldLayoutId id="2147484367" r:id="rId44"/>
    <p:sldLayoutId id="2147484368" r:id="rId4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1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8" y="7660643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5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3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7329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8" r:id="rId47"/>
    <p:sldLayoutId id="2147484449" r:id="rId48"/>
    <p:sldLayoutId id="2147484450" r:id="rId49"/>
    <p:sldLayoutId id="2147484451" r:id="rId50"/>
    <p:sldLayoutId id="2147484452" r:id="rId51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5pPr>
      <a:lvl6pPr marL="5790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6pPr>
      <a:lvl7pPr marL="115804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7pPr>
      <a:lvl8pPr marL="173706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8pPr>
      <a:lvl9pPr marL="23160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381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762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3967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6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FontTx/>
        <a:buNone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29204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6pPr>
      <a:lvl7pPr marL="3108230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7pPr>
      <a:lvl8pPr marL="3687252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8pPr>
      <a:lvl9pPr marL="4266278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1pPr>
      <a:lvl2pPr marL="579021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2pPr>
      <a:lvl3pPr marL="1158048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3pPr>
      <a:lvl4pPr marL="1737069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4pPr>
      <a:lvl5pPr marL="2316093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5pPr>
      <a:lvl6pPr marL="2895117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6pPr>
      <a:lvl7pPr marL="3474140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7pPr>
      <a:lvl8pPr marL="4053162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8pPr>
      <a:lvl9pPr marL="4632185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667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  <p:sldLayoutId id="2147484493" r:id="rId13"/>
    <p:sldLayoutId id="2147484494" r:id="rId14"/>
    <p:sldLayoutId id="2147484495" r:id="rId15"/>
    <p:sldLayoutId id="2147484496" r:id="rId16"/>
    <p:sldLayoutId id="2147484497" r:id="rId17"/>
    <p:sldLayoutId id="2147484498" r:id="rId18"/>
    <p:sldLayoutId id="2147484499" r:id="rId19"/>
    <p:sldLayoutId id="2147484500" r:id="rId20"/>
    <p:sldLayoutId id="2147484501" r:id="rId21"/>
    <p:sldLayoutId id="2147484502" r:id="rId22"/>
    <p:sldLayoutId id="2147484503" r:id="rId23"/>
    <p:sldLayoutId id="2147484504" r:id="rId24"/>
    <p:sldLayoutId id="2147484505" r:id="rId25"/>
    <p:sldLayoutId id="2147484506" r:id="rId26"/>
    <p:sldLayoutId id="2147484507" r:id="rId27"/>
    <p:sldLayoutId id="2147484508" r:id="rId28"/>
    <p:sldLayoutId id="2147484509" r:id="rId29"/>
    <p:sldLayoutId id="2147484510" r:id="rId30"/>
    <p:sldLayoutId id="2147484511" r:id="rId31"/>
    <p:sldLayoutId id="2147484512" r:id="rId32"/>
    <p:sldLayoutId id="2147484513" r:id="rId33"/>
    <p:sldLayoutId id="2147484514" r:id="rId34"/>
    <p:sldLayoutId id="2147484515" r:id="rId35"/>
    <p:sldLayoutId id="2147484516" r:id="rId36"/>
    <p:sldLayoutId id="2147484517" r:id="rId37"/>
    <p:sldLayoutId id="2147484518" r:id="rId38"/>
    <p:sldLayoutId id="2147484519" r:id="rId39"/>
    <p:sldLayoutId id="2147484520" r:id="rId40"/>
    <p:sldLayoutId id="2147484522" r:id="rId41"/>
    <p:sldLayoutId id="2147484523" r:id="rId42"/>
    <p:sldLayoutId id="2147484526" r:id="rId43"/>
    <p:sldLayoutId id="2147484527" r:id="rId44"/>
    <p:sldLayoutId id="2147484528" r:id="rId45"/>
    <p:sldLayoutId id="2147484529" r:id="rId4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284131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1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5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1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3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138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  <p:sldLayoutId id="214748456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3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5pPr>
      <a:lvl6pPr marL="57902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6pPr>
      <a:lvl7pPr marL="115804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7pPr>
      <a:lvl8pPr marL="17370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8pPr>
      <a:lvl9pPr marL="23160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3809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762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3967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6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2848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29204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6pPr>
      <a:lvl7pPr marL="3108230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7pPr>
      <a:lvl8pPr marL="3687253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8pPr>
      <a:lvl9pPr marL="4266278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1pPr>
      <a:lvl2pPr marL="579023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48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3pPr>
      <a:lvl4pPr marL="1737070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4pPr>
      <a:lvl5pPr marL="2316093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5pPr>
      <a:lvl6pPr marL="2895118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6pPr>
      <a:lvl7pPr marL="3474139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7pPr>
      <a:lvl8pPr marL="4053162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8pPr>
      <a:lvl9pPr marL="4632186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5073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  <p:sldLayoutId id="2147484581" r:id="rId12"/>
    <p:sldLayoutId id="2147484582" r:id="rId13"/>
    <p:sldLayoutId id="2147484583" r:id="rId14"/>
    <p:sldLayoutId id="2147484584" r:id="rId15"/>
    <p:sldLayoutId id="2147484585" r:id="rId16"/>
    <p:sldLayoutId id="2147484586" r:id="rId17"/>
    <p:sldLayoutId id="2147484587" r:id="rId18"/>
    <p:sldLayoutId id="2147484588" r:id="rId19"/>
    <p:sldLayoutId id="2147484589" r:id="rId20"/>
    <p:sldLayoutId id="2147484590" r:id="rId21"/>
    <p:sldLayoutId id="2147484591" r:id="rId22"/>
    <p:sldLayoutId id="2147484592" r:id="rId23"/>
    <p:sldLayoutId id="2147484593" r:id="rId24"/>
    <p:sldLayoutId id="2147484594" r:id="rId25"/>
    <p:sldLayoutId id="2147484595" r:id="rId26"/>
    <p:sldLayoutId id="2147484596" r:id="rId27"/>
    <p:sldLayoutId id="2147484597" r:id="rId28"/>
    <p:sldLayoutId id="2147484598" r:id="rId29"/>
    <p:sldLayoutId id="2147484599" r:id="rId30"/>
    <p:sldLayoutId id="2147484600" r:id="rId31"/>
    <p:sldLayoutId id="2147484601" r:id="rId32"/>
    <p:sldLayoutId id="2147484602" r:id="rId33"/>
    <p:sldLayoutId id="2147484603" r:id="rId34"/>
    <p:sldLayoutId id="2147484604" r:id="rId35"/>
    <p:sldLayoutId id="2147484605" r:id="rId36"/>
    <p:sldLayoutId id="2147484606" r:id="rId37"/>
    <p:sldLayoutId id="2147484608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3971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04745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0" r:id="rId1"/>
    <p:sldLayoutId id="2147484611" r:id="rId2"/>
    <p:sldLayoutId id="2147484612" r:id="rId3"/>
    <p:sldLayoutId id="2147484613" r:id="rId4"/>
    <p:sldLayoutId id="2147484614" r:id="rId5"/>
    <p:sldLayoutId id="2147484615" r:id="rId6"/>
    <p:sldLayoutId id="2147484616" r:id="rId7"/>
    <p:sldLayoutId id="2147484617" r:id="rId8"/>
    <p:sldLayoutId id="2147484618" r:id="rId9"/>
    <p:sldLayoutId id="2147484619" r:id="rId10"/>
    <p:sldLayoutId id="2147484620" r:id="rId11"/>
    <p:sldLayoutId id="2147484621" r:id="rId12"/>
    <p:sldLayoutId id="2147484622" r:id="rId13"/>
    <p:sldLayoutId id="2147484623" r:id="rId14"/>
    <p:sldLayoutId id="2147484624" r:id="rId15"/>
    <p:sldLayoutId id="2147484625" r:id="rId16"/>
    <p:sldLayoutId id="2147484626" r:id="rId17"/>
    <p:sldLayoutId id="2147484627" r:id="rId18"/>
    <p:sldLayoutId id="2147484628" r:id="rId19"/>
    <p:sldLayoutId id="2147484629" r:id="rId20"/>
    <p:sldLayoutId id="2147484630" r:id="rId21"/>
    <p:sldLayoutId id="2147484631" r:id="rId22"/>
    <p:sldLayoutId id="2147484632" r:id="rId23"/>
    <p:sldLayoutId id="2147484633" r:id="rId24"/>
    <p:sldLayoutId id="2147484634" r:id="rId25"/>
    <p:sldLayoutId id="2147484635" r:id="rId26"/>
    <p:sldLayoutId id="2147484636" r:id="rId27"/>
    <p:sldLayoutId id="2147484637" r:id="rId28"/>
    <p:sldLayoutId id="2147484638" r:id="rId29"/>
    <p:sldLayoutId id="2147484639" r:id="rId30"/>
    <p:sldLayoutId id="2147484640" r:id="rId31"/>
    <p:sldLayoutId id="214748464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0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1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2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38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74316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548634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005828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285224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533890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3988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084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182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09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19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288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38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482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575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672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767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8992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47" r:id="rId5"/>
    <p:sldLayoutId id="2147484648" r:id="rId6"/>
    <p:sldLayoutId id="2147484649" r:id="rId7"/>
    <p:sldLayoutId id="2147484650" r:id="rId8"/>
    <p:sldLayoutId id="2147484651" r:id="rId9"/>
    <p:sldLayoutId id="2147484652" r:id="rId10"/>
    <p:sldLayoutId id="2147484653" r:id="rId11"/>
    <p:sldLayoutId id="2147484654" r:id="rId12"/>
    <p:sldLayoutId id="2147484655" r:id="rId13"/>
    <p:sldLayoutId id="2147484656" r:id="rId14"/>
    <p:sldLayoutId id="2147484657" r:id="rId15"/>
    <p:sldLayoutId id="2147484658" r:id="rId16"/>
    <p:sldLayoutId id="2147484659" r:id="rId17"/>
    <p:sldLayoutId id="2147484660" r:id="rId18"/>
    <p:sldLayoutId id="2147484661" r:id="rId19"/>
    <p:sldLayoutId id="2147484662" r:id="rId20"/>
    <p:sldLayoutId id="2147484663" r:id="rId21"/>
    <p:sldLayoutId id="2147484664" r:id="rId22"/>
    <p:sldLayoutId id="2147484665" r:id="rId23"/>
    <p:sldLayoutId id="2147484666" r:id="rId24"/>
    <p:sldLayoutId id="2147484667" r:id="rId25"/>
    <p:sldLayoutId id="2147484668" r:id="rId26"/>
    <p:sldLayoutId id="2147484669" r:id="rId27"/>
    <p:sldLayoutId id="2147484670" r:id="rId28"/>
    <p:sldLayoutId id="2147484671" r:id="rId29"/>
    <p:sldLayoutId id="2147484672" r:id="rId30"/>
    <p:sldLayoutId id="2147484673" r:id="rId31"/>
    <p:sldLayoutId id="2147484674" r:id="rId32"/>
    <p:sldLayoutId id="2147484675" r:id="rId33"/>
    <p:sldLayoutId id="2147484676" r:id="rId34"/>
    <p:sldLayoutId id="2147484677" r:id="rId35"/>
    <p:sldLayoutId id="2147484678" r:id="rId36"/>
    <p:sldLayoutId id="2147484679" r:id="rId37"/>
    <p:sldLayoutId id="2147484680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3971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21886"/>
            <a:ext cx="6583680" cy="7358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0" y="307255"/>
            <a:ext cx="6583680" cy="7373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72800" y="7920488"/>
            <a:ext cx="3291840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65761" y="7920488"/>
            <a:ext cx="4854157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6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 dirty="0"/>
              <a:t>© 2020 IBM Corporation</a:t>
            </a:r>
          </a:p>
        </p:txBody>
      </p:sp>
      <p:pic>
        <p:nvPicPr>
          <p:cNvPr id="6" name="Picture 5" descr="ibm_gry.png">
            <a:extLst>
              <a:ext uri="{FF2B5EF4-FFF2-40B4-BE49-F238E27FC236}">
                <a16:creationId xmlns:a16="http://schemas.microsoft.com/office/drawing/2014/main" id="{49C9160D-067B-4EA6-BFC5-BA8C4C20340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5447" y="382443"/>
            <a:ext cx="919195" cy="3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7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</p:sldLayoutIdLst>
  <p:hf sldNum="0" hdr="0" dt="0"/>
  <p:txStyles>
    <p:titleStyle>
      <a:lvl1pPr algn="l" defTabSz="731312" rtl="0" eaLnBrk="1" latinLnBrk="0" hangingPunct="1">
        <a:lnSpc>
          <a:spcPct val="90000"/>
        </a:lnSpc>
        <a:spcBef>
          <a:spcPct val="0"/>
        </a:spcBef>
        <a:buNone/>
        <a:defRPr sz="3840" b="0" i="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731312" rtl="0" eaLnBrk="1" latinLnBrk="0" hangingPunct="1">
        <a:lnSpc>
          <a:spcPct val="100000"/>
        </a:lnSpc>
        <a:spcBef>
          <a:spcPts val="1760"/>
        </a:spcBef>
        <a:buFont typeface="Arial"/>
        <a:buNone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790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824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•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495" indent="-26917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4888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»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2251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3577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4895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6212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312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644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3961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286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6597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7909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19232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0551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85DBA1A9-192B-4C23-8842-B6412FEFD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99" y="7722702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99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20" r:id="rId9"/>
    <p:sldLayoutId id="2147484721" r:id="rId10"/>
    <p:sldLayoutId id="2147484722" r:id="rId11"/>
    <p:sldLayoutId id="2147484723" r:id="rId12"/>
    <p:sldLayoutId id="2147484724" r:id="rId13"/>
    <p:sldLayoutId id="2147484725" r:id="rId14"/>
    <p:sldLayoutId id="2147484726" r:id="rId15"/>
    <p:sldLayoutId id="2147484727" r:id="rId16"/>
    <p:sldLayoutId id="2147484728" r:id="rId17"/>
    <p:sldLayoutId id="2147484729" r:id="rId18"/>
    <p:sldLayoutId id="2147484730" r:id="rId19"/>
    <p:sldLayoutId id="2147484731" r:id="rId20"/>
    <p:sldLayoutId id="2147484732" r:id="rId21"/>
    <p:sldLayoutId id="2147484733" r:id="rId22"/>
    <p:sldLayoutId id="2147484734" r:id="rId23"/>
    <p:sldLayoutId id="2147484735" r:id="rId24"/>
    <p:sldLayoutId id="2147484736" r:id="rId25"/>
    <p:sldLayoutId id="2147484737" r:id="rId26"/>
    <p:sldLayoutId id="2147484738" r:id="rId27"/>
    <p:sldLayoutId id="2147484739" r:id="rId28"/>
    <p:sldLayoutId id="2147484740" r:id="rId29"/>
    <p:sldLayoutId id="2147484741" r:id="rId30"/>
    <p:sldLayoutId id="2147484742" r:id="rId31"/>
    <p:sldLayoutId id="2147484743" r:id="rId32"/>
    <p:sldLayoutId id="2147484744" r:id="rId33"/>
    <p:sldLayoutId id="2147484745" r:id="rId34"/>
    <p:sldLayoutId id="2147484746" r:id="rId35"/>
    <p:sldLayoutId id="2147484747" r:id="rId36"/>
    <p:sldLayoutId id="2147484748" r:id="rId37"/>
    <p:sldLayoutId id="2147484749" r:id="rId38"/>
    <p:sldLayoutId id="2147484750" r:id="rId39"/>
    <p:sldLayoutId id="2147484751" r:id="rId40"/>
    <p:sldLayoutId id="2147484752" r:id="rId41"/>
    <p:sldLayoutId id="2147484753" r:id="rId42"/>
    <p:sldLayoutId id="2147484754" r:id="rId43"/>
    <p:sldLayoutId id="2147484755" r:id="rId44"/>
    <p:sldLayoutId id="2147484756" r:id="rId45"/>
    <p:sldLayoutId id="2147484757" r:id="rId46"/>
    <p:sldLayoutId id="2147484759" r:id="rId47"/>
    <p:sldLayoutId id="2147484760" r:id="rId48"/>
    <p:sldLayoutId id="2147484761" r:id="rId4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8" y="7660643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3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0225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  <p:sldLayoutId id="2147483948" r:id="rId21"/>
    <p:sldLayoutId id="2147483949" r:id="rId22"/>
    <p:sldLayoutId id="2147483950" r:id="rId23"/>
    <p:sldLayoutId id="2147483951" r:id="rId24"/>
    <p:sldLayoutId id="2147483952" r:id="rId25"/>
    <p:sldLayoutId id="2147483953" r:id="rId26"/>
    <p:sldLayoutId id="2147483954" r:id="rId27"/>
    <p:sldLayoutId id="2147483955" r:id="rId28"/>
    <p:sldLayoutId id="2147483956" r:id="rId29"/>
    <p:sldLayoutId id="2147483957" r:id="rId30"/>
    <p:sldLayoutId id="2147483958" r:id="rId31"/>
    <p:sldLayoutId id="2147483959" r:id="rId32"/>
    <p:sldLayoutId id="2147483960" r:id="rId33"/>
    <p:sldLayoutId id="2147483961" r:id="rId34"/>
    <p:sldLayoutId id="2147483962" r:id="rId35"/>
    <p:sldLayoutId id="2147483963" r:id="rId36"/>
    <p:sldLayoutId id="2147483964" r:id="rId37"/>
    <p:sldLayoutId id="2147483965" r:id="rId38"/>
    <p:sldLayoutId id="2147483966" r:id="rId39"/>
    <p:sldLayoutId id="2147483967" r:id="rId40"/>
    <p:sldLayoutId id="2147483968" r:id="rId41"/>
    <p:sldLayoutId id="2147483969" r:id="rId42"/>
    <p:sldLayoutId id="2147483970" r:id="rId43"/>
    <p:sldLayoutId id="2147483971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5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5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50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528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0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9653" y="409651"/>
            <a:ext cx="13796467" cy="46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09653" y="1097280"/>
            <a:ext cx="13796467" cy="61371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44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1pPr>
      <a:lvl2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Tx/>
        <a:buFontTx/>
        <a:buNone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1pPr>
      <a:lvl2pPr marL="284479" marR="0" indent="-271778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2pPr>
      <a:lvl3pPr marL="587582" marR="0" indent="-237065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3pPr>
      <a:lvl4pPr marL="1129786" marR="0" indent="-398269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4pPr>
      <a:lvl5pPr marL="1495544" marR="0" indent="-398269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5pPr>
      <a:lvl6pPr marL="3942065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4673582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5405099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6136615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8713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  <p:sldLayoutId id="2147484789" r:id="rId13"/>
    <p:sldLayoutId id="2147484790" r:id="rId14"/>
    <p:sldLayoutId id="2147484791" r:id="rId15"/>
    <p:sldLayoutId id="2147484792" r:id="rId16"/>
    <p:sldLayoutId id="2147484793" r:id="rId17"/>
    <p:sldLayoutId id="2147484794" r:id="rId18"/>
    <p:sldLayoutId id="2147484795" r:id="rId19"/>
    <p:sldLayoutId id="2147484796" r:id="rId20"/>
    <p:sldLayoutId id="2147484797" r:id="rId21"/>
    <p:sldLayoutId id="2147484798" r:id="rId22"/>
    <p:sldLayoutId id="2147484799" r:id="rId23"/>
    <p:sldLayoutId id="2147484800" r:id="rId24"/>
    <p:sldLayoutId id="2147484801" r:id="rId25"/>
    <p:sldLayoutId id="2147484802" r:id="rId26"/>
    <p:sldLayoutId id="2147484803" r:id="rId27"/>
    <p:sldLayoutId id="2147484804" r:id="rId28"/>
    <p:sldLayoutId id="2147484805" r:id="rId29"/>
    <p:sldLayoutId id="2147484806" r:id="rId30"/>
    <p:sldLayoutId id="2147484807" r:id="rId31"/>
    <p:sldLayoutId id="2147484808" r:id="rId32"/>
    <p:sldLayoutId id="2147484809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74323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548648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005853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285256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FEC1CF1-1932-2649-A3EA-40FC63C24AB0}"/>
              </a:ext>
            </a:extLst>
          </p:cNvPr>
          <p:cNvSpPr/>
          <p:nvPr userDrawn="1"/>
        </p:nvSpPr>
        <p:spPr bwMode="auto">
          <a:xfrm>
            <a:off x="42428160" y="-684149"/>
            <a:ext cx="13752576" cy="95979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525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  <p:sldLayoutId id="2147484004" r:id="rId32"/>
    <p:sldLayoutId id="2147484005" r:id="rId33"/>
    <p:sldLayoutId id="2147484006" r:id="rId34"/>
    <p:sldLayoutId id="2147484007" r:id="rId35"/>
    <p:sldLayoutId id="2147484008" r:id="rId36"/>
    <p:sldLayoutId id="2147484009" r:id="rId37"/>
    <p:sldLayoutId id="2147484010" r:id="rId38"/>
    <p:sldLayoutId id="2147484011" r:id="rId39"/>
    <p:sldLayoutId id="2147484012" r:id="rId40"/>
    <p:sldLayoutId id="2147484013" r:id="rId41"/>
    <p:sldLayoutId id="2147484014" r:id="rId4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1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1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70" y="7660640"/>
            <a:ext cx="6583576" cy="2667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788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53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0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6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1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53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06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59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283987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51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0990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530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069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538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077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614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15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769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224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6763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299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9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322582"/>
            <a:ext cx="6583680" cy="718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80960" y="307341"/>
            <a:ext cx="6583680" cy="720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72800" y="7721601"/>
            <a:ext cx="3291840" cy="2209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60" baseline="0" smtClean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39E1AE-0666-4F4F-8FDF-66C6A0C8D4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4" r:id="rId2"/>
    <p:sldLayoutId id="2147484810" r:id="rId3"/>
  </p:sldLayoutIdLst>
  <p:hf sldNum="0" hdr="0" dt="0"/>
  <p:txStyles>
    <p:titleStyle>
      <a:lvl1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bg2"/>
          </a:solidFill>
          <a:latin typeface="+mj-lt"/>
          <a:ea typeface="Arial" charset="0"/>
          <a:cs typeface="Arial" charset="0"/>
        </a:defRPr>
      </a:lvl1pPr>
      <a:lvl2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2pPr>
      <a:lvl3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3pPr>
      <a:lvl4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4pPr>
      <a:lvl5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5pPr>
      <a:lvl6pPr marL="73152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6pPr>
      <a:lvl7pPr marL="146304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7pPr>
      <a:lvl8pPr marL="219456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8pPr>
      <a:lvl9pPr marL="292608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defTabSz="731520" rtl="0" fontAlgn="base">
        <a:spcBef>
          <a:spcPts val="1760"/>
        </a:spcBef>
        <a:spcAft>
          <a:spcPct val="0"/>
        </a:spcAft>
        <a:buFont typeface="Arial" charset="0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76861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635000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•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1000760" indent="-269240" algn="l" defTabSz="731520" rtl="0" fontAlgn="base">
        <a:spcBef>
          <a:spcPts val="1760"/>
        </a:spcBef>
        <a:spcAft>
          <a:spcPct val="0"/>
        </a:spcAft>
        <a:buFont typeface="Arial" charset="0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285240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»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D7E80BA9-562B-44D5-82AD-12B806DE9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60" y="7793990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436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  <p:sldLayoutId id="2147484073" r:id="rId21"/>
    <p:sldLayoutId id="2147484074" r:id="rId22"/>
    <p:sldLayoutId id="2147484075" r:id="rId23"/>
    <p:sldLayoutId id="2147484076" r:id="rId24"/>
    <p:sldLayoutId id="2147484077" r:id="rId25"/>
    <p:sldLayoutId id="2147484078" r:id="rId26"/>
    <p:sldLayoutId id="2147484079" r:id="rId27"/>
    <p:sldLayoutId id="2147484080" r:id="rId28"/>
    <p:sldLayoutId id="2147484081" r:id="rId29"/>
    <p:sldLayoutId id="2147484082" r:id="rId30"/>
    <p:sldLayoutId id="2147484083" r:id="rId31"/>
    <p:sldLayoutId id="2147484084" r:id="rId32"/>
    <p:sldLayoutId id="2147484085" r:id="rId33"/>
    <p:sldLayoutId id="2147484086" r:id="rId34"/>
    <p:sldLayoutId id="2147484087" r:id="rId35"/>
    <p:sldLayoutId id="2147484088" r:id="rId36"/>
    <p:sldLayoutId id="2147484089" r:id="rId37"/>
    <p:sldLayoutId id="2147484090" r:id="rId38"/>
    <p:sldLayoutId id="2147484091" r:id="rId39"/>
    <p:sldLayoutId id="2147484092" r:id="rId40"/>
    <p:sldLayoutId id="2147484093" r:id="rId41"/>
    <p:sldLayoutId id="2147484095" r:id="rId42"/>
    <p:sldLayoutId id="2147484098" r:id="rId43"/>
    <p:sldLayoutId id="2147484710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F87519E-B1C7-4DA6-9494-B6BD0403CB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3" y="321947"/>
            <a:ext cx="12713970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3E707CF-4666-4AF3-AA30-2B5F63E90F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65760" y="1125857"/>
            <a:ext cx="1389888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360842-0D67-46EC-8329-737BCCBABA0F}"/>
              </a:ext>
            </a:extLst>
          </p:cNvPr>
          <p:cNvSpPr txBox="1">
            <a:spLocks/>
          </p:cNvSpPr>
          <p:nvPr userDrawn="1"/>
        </p:nvSpPr>
        <p:spPr>
          <a:xfrm>
            <a:off x="11828148" y="7770496"/>
            <a:ext cx="2501264" cy="323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7AAFB01D-982D-428D-94F6-69E8011766A8}" type="slidenum">
              <a:rPr lang="de-DE" sz="12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6" descr="ibm_gry.png">
            <a:extLst>
              <a:ext uri="{FF2B5EF4-FFF2-40B4-BE49-F238E27FC236}">
                <a16:creationId xmlns:a16="http://schemas.microsoft.com/office/drawing/2014/main" id="{999E815E-3247-4EBC-8A48-A8D0C6CF28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32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</p:sldLayoutIdLst>
  <p:hf hdr="0" dt="0"/>
  <p:txStyles>
    <p:titleStyle>
      <a:lvl1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2pPr>
      <a:lvl3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3pPr>
      <a:lvl4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4pPr>
      <a:lvl5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5pPr>
      <a:lvl6pPr marL="548627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097252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645879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194505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218" indent="-276218" algn="l" defTabSz="729598" rtl="0" eaLnBrk="0" fontAlgn="base" hangingPunct="0">
        <a:spcBef>
          <a:spcPts val="1756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350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102" indent="-268600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3938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3158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42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26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09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4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51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3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1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02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3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18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2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61B5D4-C59C-EF45-AED8-14303484F9DD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9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4163" r:id="rId15"/>
    <p:sldLayoutId id="2147484164" r:id="rId16"/>
    <p:sldLayoutId id="2147484165" r:id="rId17"/>
    <p:sldLayoutId id="2147484166" r:id="rId18"/>
    <p:sldLayoutId id="2147484167" r:id="rId19"/>
    <p:sldLayoutId id="2147484168" r:id="rId20"/>
    <p:sldLayoutId id="2147484169" r:id="rId21"/>
    <p:sldLayoutId id="2147484170" r:id="rId22"/>
    <p:sldLayoutId id="2147484171" r:id="rId23"/>
    <p:sldLayoutId id="2147484172" r:id="rId24"/>
    <p:sldLayoutId id="2147484173" r:id="rId25"/>
  </p:sldLayoutIdLst>
  <p:hf sldNum="0" hdr="0" dt="0"/>
  <p:txStyles>
    <p:titleStyle>
      <a:lvl1pPr algn="l" defTabSz="10971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10971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78" indent="-228578" algn="l" defTabSz="1097180" rtl="0" eaLnBrk="1" latinLnBrk="0" hangingPunct="1">
        <a:lnSpc>
          <a:spcPct val="105000"/>
        </a:lnSpc>
        <a:spcBef>
          <a:spcPts val="600"/>
        </a:spcBef>
        <a:buFont typeface="Wingdings" panose="05000000000000000000" pitchFamily="2" charset="2"/>
        <a:buChar char="§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59" indent="-228578" algn="l" defTabSz="10971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85738" indent="-228578" algn="l" defTabSz="10971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320" indent="-228578" algn="l" defTabSz="10971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248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38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30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21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591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80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71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63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54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45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34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25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49226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7" r:id="rId37"/>
    <p:sldLayoutId id="2147484278" r:id="rId38"/>
    <p:sldLayoutId id="2147484279" r:id="rId39"/>
    <p:sldLayoutId id="2147484280" r:id="rId40"/>
    <p:sldLayoutId id="2147484281" r:id="rId41"/>
    <p:sldLayoutId id="2147484282" r:id="rId42"/>
    <p:sldLayoutId id="2147484283" r:id="rId43"/>
    <p:sldLayoutId id="2147484284" r:id="rId44"/>
    <p:sldLayoutId id="2147484285" r:id="rId45"/>
    <p:sldLayoutId id="2147484286" r:id="rId46"/>
    <p:sldLayoutId id="2147484287" r:id="rId47"/>
    <p:sldLayoutId id="2147484288" r:id="rId4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trick.megard@fr.ibm.com" TargetMode="External"/><Relationship Id="rId1" Type="http://schemas.openxmlformats.org/officeDocument/2006/relationships/slideLayout" Target="../slideLayouts/slideLayout1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3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63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s://github.com/IBM/ibm-process-mining-BAW-accelerator" TargetMode="External"/><Relationship Id="rId1" Type="http://schemas.openxmlformats.org/officeDocument/2006/relationships/slideLayout" Target="../slideLayouts/slideLayout5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EFE0F8-BA1E-051C-44C9-919791A4E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29" y="1086984"/>
            <a:ext cx="11327791" cy="2156461"/>
          </a:xfrm>
        </p:spPr>
        <p:txBody>
          <a:bodyPr/>
          <a:lstStyle/>
          <a:p>
            <a:pPr algn="ctr"/>
            <a:r>
              <a:rPr lang="en-FR" dirty="0"/>
              <a:t>Accelerator to connect</a:t>
            </a:r>
          </a:p>
          <a:p>
            <a:pPr algn="ctr"/>
            <a:r>
              <a:rPr lang="en-FR" dirty="0"/>
              <a:t>IBM Business Automation Workflow</a:t>
            </a:r>
          </a:p>
          <a:p>
            <a:pPr algn="ctr"/>
            <a:r>
              <a:rPr lang="en-GB" dirty="0"/>
              <a:t>w</a:t>
            </a:r>
            <a:r>
              <a:rPr lang="en-FR" dirty="0"/>
              <a:t>ith</a:t>
            </a:r>
          </a:p>
          <a:p>
            <a:pPr algn="ctr"/>
            <a:r>
              <a:rPr lang="en-FR" dirty="0"/>
              <a:t>IBM Process Mining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0DFEB-9883-5CFC-7AAD-F1B9ECA83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29" y="3520440"/>
            <a:ext cx="10444891" cy="1965960"/>
          </a:xfrm>
        </p:spPr>
        <p:txBody>
          <a:bodyPr/>
          <a:lstStyle/>
          <a:p>
            <a:endParaRPr lang="en-FR" sz="3200" b="1" dirty="0"/>
          </a:p>
          <a:p>
            <a:endParaRPr lang="en-FR" sz="3200" b="1" dirty="0"/>
          </a:p>
          <a:p>
            <a:r>
              <a:rPr lang="en-FR" sz="3200" b="1" dirty="0"/>
              <a:t>Patrick Megard - </a:t>
            </a:r>
            <a:r>
              <a:rPr lang="en-GB" sz="2000" dirty="0"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-FR" sz="2000" dirty="0"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atrick.megard@fr.ibm.com</a:t>
            </a:r>
            <a:endParaRPr lang="en-FR" sz="2000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68383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2C1F74-008B-A88E-144D-997D1FBB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14202461" cy="819141"/>
          </a:xfrm>
        </p:spPr>
        <p:txBody>
          <a:bodyPr/>
          <a:lstStyle/>
          <a:p>
            <a:r>
              <a:rPr lang="en-FR" dirty="0"/>
              <a:t>BAW Accelerator for IBM Process Mining enables: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F770-18F6-4CD4-B023-A308323024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BEC96-50FF-567E-DB89-14A7A2E51A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926" y="3205989"/>
            <a:ext cx="3827989" cy="18070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AE3BC-7080-3737-FEA2-094D4A463F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360" y="1295828"/>
            <a:ext cx="1993921" cy="2334850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AF4E2DBA-89E3-A050-81AE-7AF43462F1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99" y="5166360"/>
            <a:ext cx="2815169" cy="21821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E0A68E-12F9-A434-D5ED-5FA1AC5BC9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2280" y="4800569"/>
            <a:ext cx="2368998" cy="2316932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3ABB0AFC-67EC-9415-571D-32691B00F60E}"/>
              </a:ext>
            </a:extLst>
          </p:cNvPr>
          <p:cNvSpPr txBox="1">
            <a:spLocks/>
          </p:cNvSpPr>
          <p:nvPr/>
        </p:nvSpPr>
        <p:spPr>
          <a:xfrm>
            <a:off x="3574176" y="1569870"/>
            <a:ext cx="6598310" cy="481584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7404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54809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004846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283971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531419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6pPr>
            <a:lvl7pPr marL="311095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7pPr>
            <a:lvl8pPr marL="369048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8pPr>
            <a:lvl9pPr marL="4270014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Few clicks to connect BAW and IPM with REST APIs</a:t>
            </a:r>
            <a:br>
              <a:rPr lang="en-GB" sz="2400" kern="0" dirty="0"/>
            </a:br>
            <a:endParaRPr lang="en-GB" sz="2400" kern="0" dirty="0"/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 err="1"/>
              <a:t>Analyze</a:t>
            </a:r>
            <a:r>
              <a:rPr lang="en-GB" sz="2400" kern="0" dirty="0"/>
              <a:t> process variants, durations, deviations, costs, bottlenecks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Create and share business dashboards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Simulate improvements and get ROI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Monitor business KPIs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Trigger actions</a:t>
            </a:r>
            <a:br>
              <a:rPr lang="en-GB" sz="2400" kern="0" dirty="0"/>
            </a:br>
            <a:endParaRPr lang="en-GB" sz="2400" kern="0" dirty="0"/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Improve processes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3BFCF82-EC7C-662A-9B50-4C3FBC37F2B5}"/>
              </a:ext>
            </a:extLst>
          </p:cNvPr>
          <p:cNvSpPr/>
          <p:nvPr/>
        </p:nvSpPr>
        <p:spPr bwMode="auto">
          <a:xfrm>
            <a:off x="9464040" y="2491740"/>
            <a:ext cx="365760" cy="324612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95137ED-AFA6-9A5F-6B19-F861D6520AC4}"/>
              </a:ext>
            </a:extLst>
          </p:cNvPr>
          <p:cNvSpPr/>
          <p:nvPr/>
        </p:nvSpPr>
        <p:spPr bwMode="auto">
          <a:xfrm>
            <a:off x="3330154" y="1325411"/>
            <a:ext cx="327446" cy="10905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03DD97C-9BDD-9CCB-EDA2-A5CD08AA0563}"/>
              </a:ext>
            </a:extLst>
          </p:cNvPr>
          <p:cNvSpPr/>
          <p:nvPr/>
        </p:nvSpPr>
        <p:spPr bwMode="auto">
          <a:xfrm>
            <a:off x="3315391" y="6024848"/>
            <a:ext cx="327446" cy="10905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065D40-5908-AECB-0DC4-1D6D6DA01D80}"/>
              </a:ext>
            </a:extLst>
          </p:cNvPr>
          <p:cNvSpPr txBox="1"/>
          <p:nvPr/>
        </p:nvSpPr>
        <p:spPr>
          <a:xfrm>
            <a:off x="10022280" y="7326570"/>
            <a:ext cx="301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IBM Process Mining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BB41-A0B6-322E-86CA-9746F7F16AAD}"/>
              </a:ext>
            </a:extLst>
          </p:cNvPr>
          <p:cNvSpPr txBox="1"/>
          <p:nvPr/>
        </p:nvSpPr>
        <p:spPr>
          <a:xfrm>
            <a:off x="242591" y="7460585"/>
            <a:ext cx="3017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IBM Business Automation Workflow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235772-E471-288C-085D-7A7AD8A23784}"/>
              </a:ext>
            </a:extLst>
          </p:cNvPr>
          <p:cNvSpPr txBox="1"/>
          <p:nvPr/>
        </p:nvSpPr>
        <p:spPr>
          <a:xfrm>
            <a:off x="228600" y="3989010"/>
            <a:ext cx="301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BAW Accelerator 4 IPM</a:t>
            </a:r>
            <a:endParaRPr lang="en-FR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22B5CB-71B9-547A-A113-0C97F888D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250381"/>
            <a:ext cx="2992619" cy="26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9447581" cy="1287475"/>
          </a:xfrm>
        </p:spPr>
        <p:txBody>
          <a:bodyPr/>
          <a:lstStyle/>
          <a:p>
            <a:r>
              <a:rPr lang="en-GB" b="1" dirty="0"/>
              <a:t>Historical extraction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009138"/>
            <a:ext cx="6126480" cy="4815841"/>
          </a:xfrm>
        </p:spPr>
        <p:txBody>
          <a:bodyPr/>
          <a:lstStyle/>
          <a:p>
            <a:pPr marL="731249" lvl="1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all tasks for a given process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tasks for a period of time (from start to date2)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period of time (ex 10 days) every (ex 5 minutes) 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Parallelism (ex </a:t>
            </a:r>
            <a:r>
              <a:rPr lang="en-GB" sz="2400" dirty="0" err="1"/>
              <a:t>thread_count</a:t>
            </a:r>
            <a:r>
              <a:rPr lang="en-GB" sz="2400" dirty="0"/>
              <a:t> = 10)</a:t>
            </a:r>
            <a:br>
              <a:rPr lang="en-GB" sz="2400" dirty="0"/>
            </a:br>
            <a:endParaRPr lang="en-GB" sz="2400" dirty="0"/>
          </a:p>
          <a:p>
            <a:pPr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F662CC-C20F-AE57-2227-ACC504E8432D}"/>
              </a:ext>
            </a:extLst>
          </p:cNvPr>
          <p:cNvCxnSpPr>
            <a:cxnSpLocks/>
          </p:cNvCxnSpPr>
          <p:nvPr/>
        </p:nvCxnSpPr>
        <p:spPr bwMode="auto">
          <a:xfrm>
            <a:off x="7863840" y="2926080"/>
            <a:ext cx="530352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031174-A224-86B9-1876-CD8AC86D9C8E}"/>
              </a:ext>
            </a:extLst>
          </p:cNvPr>
          <p:cNvCxnSpPr>
            <a:cxnSpLocks/>
          </p:cNvCxnSpPr>
          <p:nvPr/>
        </p:nvCxnSpPr>
        <p:spPr bwMode="auto">
          <a:xfrm>
            <a:off x="7863840" y="3566160"/>
            <a:ext cx="530352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13BD7A-EA6D-9417-1D84-AA2154B5701D}"/>
              </a:ext>
            </a:extLst>
          </p:cNvPr>
          <p:cNvSpPr txBox="1"/>
          <p:nvPr/>
        </p:nvSpPr>
        <p:spPr>
          <a:xfrm>
            <a:off x="8732520" y="3749040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start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2C870-A42C-1D7A-EF96-3840E7A00772}"/>
              </a:ext>
            </a:extLst>
          </p:cNvPr>
          <p:cNvSpPr txBox="1"/>
          <p:nvPr/>
        </p:nvSpPr>
        <p:spPr>
          <a:xfrm>
            <a:off x="10668000" y="3752443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end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08A2F5-5198-55C4-F11F-D88EBA16295C}"/>
              </a:ext>
            </a:extLst>
          </p:cNvPr>
          <p:cNvCxnSpPr/>
          <p:nvPr/>
        </p:nvCxnSpPr>
        <p:spPr bwMode="auto">
          <a:xfrm>
            <a:off x="9058891" y="3566160"/>
            <a:ext cx="19354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29F38-2F55-1E71-2F1D-DD0D2FD68E1B}"/>
              </a:ext>
            </a:extLst>
          </p:cNvPr>
          <p:cNvCxnSpPr>
            <a:cxnSpLocks/>
          </p:cNvCxnSpPr>
          <p:nvPr/>
        </p:nvCxnSpPr>
        <p:spPr bwMode="auto">
          <a:xfrm>
            <a:off x="7863840" y="2926080"/>
            <a:ext cx="52120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C66032-B553-F362-604C-A4992FC33644}"/>
              </a:ext>
            </a:extLst>
          </p:cNvPr>
          <p:cNvCxnSpPr>
            <a:cxnSpLocks/>
          </p:cNvCxnSpPr>
          <p:nvPr/>
        </p:nvCxnSpPr>
        <p:spPr bwMode="auto">
          <a:xfrm>
            <a:off x="7863840" y="4526280"/>
            <a:ext cx="530352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DA6E04-C248-AC63-6A51-04E6B02FAF54}"/>
              </a:ext>
            </a:extLst>
          </p:cNvPr>
          <p:cNvSpPr txBox="1"/>
          <p:nvPr/>
        </p:nvSpPr>
        <p:spPr>
          <a:xfrm>
            <a:off x="8144776" y="4649570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start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0CF925-F2B5-095F-D1DD-D375A4AD1056}"/>
              </a:ext>
            </a:extLst>
          </p:cNvPr>
          <p:cNvCxnSpPr>
            <a:cxnSpLocks/>
          </p:cNvCxnSpPr>
          <p:nvPr/>
        </p:nvCxnSpPr>
        <p:spPr bwMode="auto">
          <a:xfrm>
            <a:off x="8417523" y="4526280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2B2C46-087E-4969-B02C-47440BC868ED}"/>
              </a:ext>
            </a:extLst>
          </p:cNvPr>
          <p:cNvCxnSpPr>
            <a:cxnSpLocks/>
          </p:cNvCxnSpPr>
          <p:nvPr/>
        </p:nvCxnSpPr>
        <p:spPr bwMode="auto">
          <a:xfrm>
            <a:off x="9144000" y="4526634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D91ADF-61B0-E831-0CA9-E537EE4E853D}"/>
              </a:ext>
            </a:extLst>
          </p:cNvPr>
          <p:cNvCxnSpPr>
            <a:cxnSpLocks/>
          </p:cNvCxnSpPr>
          <p:nvPr/>
        </p:nvCxnSpPr>
        <p:spPr bwMode="auto">
          <a:xfrm>
            <a:off x="9874232" y="4526280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CC17D2-6DDB-1436-E76E-5711599260A7}"/>
              </a:ext>
            </a:extLst>
          </p:cNvPr>
          <p:cNvCxnSpPr>
            <a:cxnSpLocks/>
          </p:cNvCxnSpPr>
          <p:nvPr/>
        </p:nvCxnSpPr>
        <p:spPr bwMode="auto">
          <a:xfrm>
            <a:off x="10607040" y="4516002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C94CF9-95A7-4013-645F-7C99E688CFED}"/>
              </a:ext>
            </a:extLst>
          </p:cNvPr>
          <p:cNvCxnSpPr>
            <a:cxnSpLocks/>
          </p:cNvCxnSpPr>
          <p:nvPr/>
        </p:nvCxnSpPr>
        <p:spPr bwMode="auto">
          <a:xfrm>
            <a:off x="11320743" y="4516002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609E36-BCAA-981A-F748-B54F77282FF2}"/>
              </a:ext>
            </a:extLst>
          </p:cNvPr>
          <p:cNvCxnSpPr>
            <a:cxnSpLocks/>
          </p:cNvCxnSpPr>
          <p:nvPr/>
        </p:nvCxnSpPr>
        <p:spPr bwMode="auto">
          <a:xfrm>
            <a:off x="12070080" y="4516711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2932AFF5-7D68-10A9-149F-1A1BED577FBB}"/>
              </a:ext>
            </a:extLst>
          </p:cNvPr>
          <p:cNvSpPr/>
          <p:nvPr/>
        </p:nvSpPr>
        <p:spPr bwMode="auto">
          <a:xfrm>
            <a:off x="7955280" y="2554188"/>
            <a:ext cx="5068444" cy="738995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75408022-FF95-7BFC-E148-200FACCAA4DC}"/>
              </a:ext>
            </a:extLst>
          </p:cNvPr>
          <p:cNvSpPr/>
          <p:nvPr/>
        </p:nvSpPr>
        <p:spPr bwMode="auto">
          <a:xfrm>
            <a:off x="9074356" y="3337560"/>
            <a:ext cx="1946113" cy="426952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579E4D4-2BD2-D012-D9E6-836F1F3B5433}"/>
              </a:ext>
            </a:extLst>
          </p:cNvPr>
          <p:cNvSpPr/>
          <p:nvPr/>
        </p:nvSpPr>
        <p:spPr bwMode="auto">
          <a:xfrm>
            <a:off x="8438657" y="4312803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122319BC-07A3-EBD9-7042-9B315B8FE928}"/>
              </a:ext>
            </a:extLst>
          </p:cNvPr>
          <p:cNvSpPr/>
          <p:nvPr/>
        </p:nvSpPr>
        <p:spPr bwMode="auto">
          <a:xfrm>
            <a:off x="9155157" y="4289081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F8A813-ED05-8505-295F-EE6C9117F05B}"/>
              </a:ext>
            </a:extLst>
          </p:cNvPr>
          <p:cNvSpPr/>
          <p:nvPr/>
        </p:nvSpPr>
        <p:spPr bwMode="auto">
          <a:xfrm>
            <a:off x="9882592" y="4291204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EE0E10AE-0A62-B5C7-96AA-E09C48E6021C}"/>
              </a:ext>
            </a:extLst>
          </p:cNvPr>
          <p:cNvSpPr/>
          <p:nvPr/>
        </p:nvSpPr>
        <p:spPr bwMode="auto">
          <a:xfrm>
            <a:off x="10631220" y="4288242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C58F29F7-7C29-7617-1C50-5E2FC4D65307}"/>
              </a:ext>
            </a:extLst>
          </p:cNvPr>
          <p:cNvSpPr/>
          <p:nvPr/>
        </p:nvSpPr>
        <p:spPr bwMode="auto">
          <a:xfrm>
            <a:off x="11335759" y="4279732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6E2993F-A6CC-EDAE-1C3B-E7CFD84D22FD}"/>
              </a:ext>
            </a:extLst>
          </p:cNvPr>
          <p:cNvSpPr/>
          <p:nvPr/>
        </p:nvSpPr>
        <p:spPr bwMode="auto">
          <a:xfrm>
            <a:off x="12094969" y="4278559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C175F3-4BB3-97B8-C7C8-DAFD13E68DD5}"/>
              </a:ext>
            </a:extLst>
          </p:cNvPr>
          <p:cNvSpPr txBox="1"/>
          <p:nvPr/>
        </p:nvSpPr>
        <p:spPr>
          <a:xfrm>
            <a:off x="9043073" y="4516002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10 days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690B79D-49D9-842A-6448-49FC7F24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930294"/>
              </p:ext>
            </p:extLst>
          </p:nvPr>
        </p:nvGraphicFramePr>
        <p:xfrm>
          <a:off x="6675120" y="5670114"/>
          <a:ext cx="7260096" cy="182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032">
                  <a:extLst>
                    <a:ext uri="{9D8B030D-6E8A-4147-A177-3AD203B41FA5}">
                      <a16:colId xmlns:a16="http://schemas.microsoft.com/office/drawing/2014/main" val="920766198"/>
                    </a:ext>
                  </a:extLst>
                </a:gridCol>
                <a:gridCol w="2420032">
                  <a:extLst>
                    <a:ext uri="{9D8B030D-6E8A-4147-A177-3AD203B41FA5}">
                      <a16:colId xmlns:a16="http://schemas.microsoft.com/office/drawing/2014/main" val="1600123184"/>
                    </a:ext>
                  </a:extLst>
                </a:gridCol>
                <a:gridCol w="2420032">
                  <a:extLst>
                    <a:ext uri="{9D8B030D-6E8A-4147-A177-3AD203B41FA5}">
                      <a16:colId xmlns:a16="http://schemas.microsoft.com/office/drawing/2014/main" val="2760213528"/>
                    </a:ext>
                  </a:extLst>
                </a:gridCol>
              </a:tblGrid>
              <a:tr h="692897">
                <a:tc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1 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10 threads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934671"/>
                  </a:ext>
                </a:extLst>
              </a:tr>
              <a:tr h="692897">
                <a:tc>
                  <a:txBody>
                    <a:bodyPr/>
                    <a:lstStyle/>
                    <a:p>
                      <a:r>
                        <a:rPr lang="en-FR" dirty="0"/>
                        <a:t>308 instances/383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7 min 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46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696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B0A497-F8C4-0957-6D64-0A1A0058BAAB}"/>
              </a:ext>
            </a:extLst>
          </p:cNvPr>
          <p:cNvSpPr txBox="1"/>
          <p:nvPr/>
        </p:nvSpPr>
        <p:spPr>
          <a:xfrm>
            <a:off x="370840" y="1698551"/>
            <a:ext cx="749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Manage the performance and the impact on BAW server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25685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F05AE4E-08F5-4841-9FA8-AF2D9BBE001D}"/>
              </a:ext>
            </a:extLst>
          </p:cNvPr>
          <p:cNvSpPr txBox="1">
            <a:spLocks/>
          </p:cNvSpPr>
          <p:nvPr/>
        </p:nvSpPr>
        <p:spPr>
          <a:xfrm>
            <a:off x="0" y="-4253"/>
            <a:ext cx="14662895" cy="8229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/>
            <a:r>
              <a:rPr lang="en-US" sz="2238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9447581" cy="1287475"/>
          </a:xfrm>
        </p:spPr>
        <p:txBody>
          <a:bodyPr/>
          <a:lstStyle/>
          <a:p>
            <a:r>
              <a:rPr lang="en-GB" b="1" dirty="0"/>
              <a:t>BAW business data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009138"/>
            <a:ext cx="6126480" cy="5471624"/>
          </a:xfrm>
        </p:spPr>
        <p:txBody>
          <a:bodyPr/>
          <a:lstStyle/>
          <a:p>
            <a:r>
              <a:rPr lang="en-GB" sz="3200" dirty="0">
                <a:solidFill>
                  <a:schemeClr val="accent2"/>
                </a:solidFill>
              </a:rPr>
              <a:t>Tracked variables (process level)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Automatically added to each event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92D050"/>
                </a:solidFill>
              </a:rPr>
              <a:t>Typically used for PDW, BAI</a:t>
            </a:r>
          </a:p>
          <a:p>
            <a:pPr defTabSz="914400">
              <a:defRPr/>
            </a:pPr>
            <a:r>
              <a:rPr lang="en-GB" sz="3200" kern="0" dirty="0">
                <a:solidFill>
                  <a:schemeClr val="accent2"/>
                </a:solidFill>
              </a:rPr>
              <a:t>Other process/task variables</a:t>
            </a:r>
          </a:p>
          <a:p>
            <a:pPr marL="731249" lvl="1" indent="-457200" defTabSz="914400">
              <a:buClr>
                <a:srgbClr val="6D6E7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2800" kern="0" dirty="0">
                <a:solidFill>
                  <a:srgbClr val="FFFFFF"/>
                </a:solidFill>
              </a:rPr>
              <a:t>Specified as a path ex: </a:t>
            </a:r>
            <a:r>
              <a:rPr lang="en-GB" sz="2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 pitchFamily="2" charset="0"/>
              </a:rPr>
              <a:t>requisition.requester</a:t>
            </a:r>
            <a:endParaRPr lang="en-GB" sz="2000" kern="0" dirty="0">
              <a:solidFill>
                <a:schemeClr val="bg2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lvl="1" indent="0">
              <a:buClr>
                <a:srgbClr val="6D6E70"/>
              </a:buClr>
              <a:buSzPct val="90000"/>
              <a:buNone/>
              <a:defRPr/>
            </a:pPr>
            <a:r>
              <a:rPr lang="en-GB" sz="2800" kern="0" dirty="0">
                <a:solidFill>
                  <a:srgbClr val="92D050"/>
                </a:solidFill>
              </a:rPr>
              <a:t>Any business data can be extracted as contextual data. </a:t>
            </a:r>
            <a:br>
              <a:rPr lang="en-GB" sz="2800" kern="0" dirty="0">
                <a:solidFill>
                  <a:srgbClr val="92D050"/>
                </a:solidFill>
              </a:rPr>
            </a:br>
            <a:r>
              <a:rPr lang="en-GB" sz="2400" kern="0" dirty="0"/>
              <a:t>See: BAW/</a:t>
            </a:r>
            <a:r>
              <a:rPr lang="en-GB" sz="2400" kern="0" dirty="0" err="1"/>
              <a:t>ProcessInspector</a:t>
            </a:r>
            <a:r>
              <a:rPr lang="en-GB" sz="2400" kern="0" dirty="0"/>
              <a:t>/</a:t>
            </a:r>
          </a:p>
          <a:p>
            <a:pPr lvl="1" indent="0" defTabSz="914400">
              <a:buClr>
                <a:srgbClr val="6D6E70"/>
              </a:buClr>
              <a:buSzPct val="90000"/>
              <a:buNone/>
              <a:defRPr/>
            </a:pPr>
            <a:endParaRPr lang="en-GB" sz="2800" kern="0" dirty="0">
              <a:solidFill>
                <a:srgbClr val="92D050"/>
              </a:solidFill>
            </a:endParaRPr>
          </a:p>
          <a:p>
            <a:pPr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6A6B5FF2-4F9F-5403-4D46-540480D8D535}"/>
              </a:ext>
            </a:extLst>
          </p:cNvPr>
          <p:cNvSpPr txBox="1">
            <a:spLocks/>
          </p:cNvSpPr>
          <p:nvPr/>
        </p:nvSpPr>
        <p:spPr>
          <a:xfrm>
            <a:off x="4160520" y="5934150"/>
            <a:ext cx="5859484" cy="39471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7404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54809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004846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283971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531419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6pPr>
            <a:lvl7pPr marL="311095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7pPr>
            <a:lvl8pPr marL="369048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8pPr>
            <a:lvl9pPr marL="4270014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 indent="0" defTabSz="914400">
              <a:buFont typeface=".AppleSystemUIFont" charset="-120"/>
              <a:buNone/>
            </a:pPr>
            <a:endParaRPr lang="en-GB" sz="2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B06C-76A5-053A-578F-8BC7C23F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029" y="62732"/>
            <a:ext cx="463534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3FFF12-A729-3F81-2830-57A8D87D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Technical details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F6BE3-9C00-A96F-4EE4-ADADA9B82C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CCEB6F-4D3F-1E3A-6032-D124F773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8" y="1736061"/>
            <a:ext cx="2915511" cy="2567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B1C4C8-7391-CDBA-5E1F-8E8B2CEF51B6}"/>
              </a:ext>
            </a:extLst>
          </p:cNvPr>
          <p:cNvSpPr/>
          <p:nvPr/>
        </p:nvSpPr>
        <p:spPr bwMode="auto">
          <a:xfrm>
            <a:off x="4262143" y="1746221"/>
            <a:ext cx="2595857" cy="10515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  <a:ea typeface="IBM Plex Sans" charset="0"/>
                <a:cs typeface="IBM Plex Sans" charset="0"/>
              </a:rPr>
              <a:t>c</a:t>
            </a: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 pitchFamily="2" charset="0"/>
                <a:ea typeface="IBM Plex Sans" charset="0"/>
                <a:cs typeface="IBM Plex Sans" charset="0"/>
              </a:rPr>
              <a:t>onfig/confg_process1.json</a:t>
            </a: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FR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“process 1”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17207-E941-78EB-C096-24A835B8A419}"/>
              </a:ext>
            </a:extLst>
          </p:cNvPr>
          <p:cNvSpPr/>
          <p:nvPr/>
        </p:nvSpPr>
        <p:spPr bwMode="auto">
          <a:xfrm>
            <a:off x="4262143" y="3252405"/>
            <a:ext cx="2595858" cy="10515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  <a:ea typeface="IBM Plex Sans" charset="0"/>
                <a:cs typeface="IBM Plex Sans" charset="0"/>
              </a:rPr>
              <a:t>c</a:t>
            </a: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" pitchFamily="2" charset="0"/>
                <a:ea typeface="IBM Plex Sans" charset="0"/>
                <a:cs typeface="IBM Plex Sans" charset="0"/>
              </a:rPr>
              <a:t>onfig/confg_process2.json</a:t>
            </a: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FR" sz="14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“process 2”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CDC6F-1745-735B-7ABF-1A6FB59C8811}"/>
              </a:ext>
            </a:extLst>
          </p:cNvPr>
          <p:cNvSpPr txBox="1"/>
          <p:nvPr/>
        </p:nvSpPr>
        <p:spPr>
          <a:xfrm>
            <a:off x="4158253" y="1181591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JOBS as JSON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381C0-5CC0-91A0-6D46-CBAB8626B9CD}"/>
              </a:ext>
            </a:extLst>
          </p:cNvPr>
          <p:cNvSpPr txBox="1"/>
          <p:nvPr/>
        </p:nvSpPr>
        <p:spPr>
          <a:xfrm>
            <a:off x="1571008" y="1166351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CONFIGURE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C2573-66D6-D182-4B8C-0376735080E4}"/>
              </a:ext>
            </a:extLst>
          </p:cNvPr>
          <p:cNvSpPr txBox="1"/>
          <p:nvPr/>
        </p:nvSpPr>
        <p:spPr>
          <a:xfrm>
            <a:off x="8097520" y="1197017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EXECUTE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2E7CA-AEDC-5FF1-CEA0-2206DDB144D0}"/>
              </a:ext>
            </a:extLst>
          </p:cNvPr>
          <p:cNvSpPr/>
          <p:nvPr/>
        </p:nvSpPr>
        <p:spPr bwMode="auto">
          <a:xfrm>
            <a:off x="7178040" y="4783698"/>
            <a:ext cx="4530129" cy="868680"/>
          </a:xfrm>
          <a:prstGeom prst="rect">
            <a:avLst/>
          </a:prstGeom>
          <a:solidFill>
            <a:srgbClr val="00616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R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FR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defTabSz="685983"/>
            <a:r>
              <a:rPr lang="en-FR" sz="1200" dirty="0">
                <a:solidFill>
                  <a:schemeClr val="bg1"/>
                </a:solidFill>
                <a:latin typeface="Courier" pitchFamily="2" charset="0"/>
                <a:ea typeface="IBM Plex Sans" charset="0"/>
                <a:cs typeface="IBM Plex Sans" charset="0"/>
              </a:rPr>
              <a:t>python3 BAW_to_IPM.py </a:t>
            </a:r>
            <a:r>
              <a:rPr lang="en-GB" sz="1200" dirty="0">
                <a:solidFill>
                  <a:schemeClr val="bg1"/>
                </a:solidFill>
                <a:latin typeface="Courier" pitchFamily="2" charset="0"/>
                <a:ea typeface="IBM Plex Sans" charset="0"/>
                <a:cs typeface="IBM Plex Sans" charset="0"/>
              </a:rPr>
              <a:t>c</a:t>
            </a:r>
            <a:r>
              <a:rPr kumimoji="0" lang="en-F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pitchFamily="2" charset="0"/>
                <a:ea typeface="IBM Plex Sans" charset="0"/>
                <a:cs typeface="IBM Plex Sans" charset="0"/>
              </a:rPr>
              <a:t>onfig/confg_process1.json</a:t>
            </a:r>
          </a:p>
          <a:p>
            <a:pPr marR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FR" sz="1400" dirty="0">
              <a:solidFill>
                <a:schemeClr val="bg1"/>
              </a:solidFill>
              <a:latin typeface="Courier" pitchFamily="2" charset="0"/>
              <a:ea typeface="IBM Plex Sans" charset="0"/>
              <a:cs typeface="IBM Plex Sans" charset="0"/>
            </a:endParaRPr>
          </a:p>
          <a:p>
            <a:pPr marR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FR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DA034E-197A-3C16-C01D-C45950F0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42" y="4762747"/>
            <a:ext cx="2595858" cy="3347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FF650B-1219-AEBE-B66A-F4E46B247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3251250"/>
            <a:ext cx="3642728" cy="484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4A128A-DCE5-F004-FB90-DEA7F3A387FA}"/>
              </a:ext>
            </a:extLst>
          </p:cNvPr>
          <p:cNvSpPr txBox="1"/>
          <p:nvPr/>
        </p:nvSpPr>
        <p:spPr>
          <a:xfrm>
            <a:off x="8092441" y="2760242"/>
            <a:ext cx="3017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</a:t>
            </a:r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rom the Web UI</a:t>
            </a:r>
            <a:endParaRPr lang="en-F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5E3336-C52F-E993-7551-C59039E019AC}"/>
              </a:ext>
            </a:extLst>
          </p:cNvPr>
          <p:cNvSpPr txBox="1"/>
          <p:nvPr/>
        </p:nvSpPr>
        <p:spPr>
          <a:xfrm>
            <a:off x="8092440" y="4444217"/>
            <a:ext cx="4287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From</a:t>
            </a:r>
            <a:r>
              <a:rPr lang="fr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the terminal</a:t>
            </a:r>
            <a:endParaRPr lang="en-FR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D2F8F-B88F-9F2D-B466-F12D4D19FD42}"/>
              </a:ext>
            </a:extLst>
          </p:cNvPr>
          <p:cNvSpPr/>
          <p:nvPr/>
        </p:nvSpPr>
        <p:spPr bwMode="auto">
          <a:xfrm>
            <a:off x="11978640" y="2697480"/>
            <a:ext cx="2468880" cy="295489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FR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BAW REST APIs:</a:t>
            </a:r>
          </a:p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285750" marR="0" indent="-28575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GB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</a:t>
            </a:r>
            <a:r>
              <a:rPr lang="en-FR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etrieve instances</a:t>
            </a:r>
          </a:p>
          <a:p>
            <a:pPr marL="285750" marR="0" indent="-28575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FR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Retrieve task summaries</a:t>
            </a:r>
          </a:p>
          <a:p>
            <a:pPr marL="285750" marR="0" indent="-28575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F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Retrieve task details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7B09D-0AA6-2B6B-14A0-4C55FC2FBD68}"/>
              </a:ext>
            </a:extLst>
          </p:cNvPr>
          <p:cNvSpPr txBox="1"/>
          <p:nvPr/>
        </p:nvSpPr>
        <p:spPr>
          <a:xfrm>
            <a:off x="11978640" y="1184808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REST CALLS</a:t>
            </a:r>
          </a:p>
        </p:txBody>
      </p:sp>
    </p:spTree>
    <p:extLst>
      <p:ext uri="{BB962C8B-B14F-4D97-AF65-F5344CB8AC3E}">
        <p14:creationId xmlns:p14="http://schemas.microsoft.com/office/powerpoint/2010/main" val="387585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1C80-AFB5-FE77-82EB-D38D1BED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8898941" cy="1287475"/>
          </a:xfrm>
        </p:spPr>
        <p:txBody>
          <a:bodyPr/>
          <a:lstStyle/>
          <a:p>
            <a:r>
              <a:rPr lang="fr-FR" dirty="0"/>
              <a:t>BAW REST API calls</a:t>
            </a:r>
            <a:endParaRPr lang="en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B2A3A-32E5-BB0A-DD3D-A266855BA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36606-5AFB-6720-A237-87CDBB6D1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53565-B577-28AC-02FB-00945B7C12DB}"/>
              </a:ext>
            </a:extLst>
          </p:cNvPr>
          <p:cNvSpPr txBox="1"/>
          <p:nvPr/>
        </p:nvSpPr>
        <p:spPr>
          <a:xfrm>
            <a:off x="640080" y="1783080"/>
            <a:ext cx="13624454" cy="374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fetch instances</a:t>
            </a:r>
          </a:p>
          <a:p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&lt;BPM Root URL&gt;/rest/bpm/wle/v1/processes/search?modifiedAfter=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2021-10-01T00:00:00Z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&amp;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Standard HR Open New Position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&amp;projectFilter=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HSS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&amp;limit=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1</a:t>
            </a:r>
          </a:p>
          <a:p>
            <a:endParaRPr lang="en-FR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FR" dirty="0">
                <a:solidFill>
                  <a:srgbClr val="00B050"/>
                </a:solidFill>
              </a:rPr>
              <a:t>For each BPD instance, fetch task summaries</a:t>
            </a:r>
          </a:p>
          <a:p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&lt;BPM Root URL&gt;/rest/bpm/wle/v1/process/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6603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/taskSummary/</a:t>
            </a:r>
          </a:p>
          <a:p>
            <a:endParaRPr lang="en-FR" dirty="0">
              <a:solidFill>
                <a:schemeClr val="bg1"/>
              </a:solidFill>
              <a:latin typeface="Courier" pitchFamily="2" charset="0"/>
            </a:endParaRPr>
          </a:p>
          <a:p>
            <a:endParaRPr lang="en-FR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FR" dirty="0">
                <a:solidFill>
                  <a:srgbClr val="00B050"/>
                </a:solidFill>
              </a:rPr>
              <a:t>For each task, fetch task data</a:t>
            </a:r>
            <a:endParaRPr lang="en-FR" dirty="0">
              <a:solidFill>
                <a:schemeClr val="bg1"/>
              </a:solidFill>
            </a:endParaRPr>
          </a:p>
          <a:p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&lt;BPM Root URL&gt;/rest/bpm/wle/v1/task/</a:t>
            </a:r>
            <a:r>
              <a:rPr lang="en-FR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" pitchFamily="2" charset="0"/>
              </a:rPr>
              <a:t>7753</a:t>
            </a:r>
            <a:r>
              <a:rPr lang="en-FR" dirty="0">
                <a:solidFill>
                  <a:schemeClr val="bg1"/>
                </a:solidFill>
                <a:latin typeface="Courier" pitchFamily="2" charset="0"/>
              </a:rPr>
              <a:t>?parts=data</a:t>
            </a:r>
          </a:p>
          <a:p>
            <a:endParaRPr lang="en-FR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2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721452-56EC-2ED1-9921-BC170A18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D6E88-D6A6-2225-1475-B0201868C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661275"/>
            <a:ext cx="6584950" cy="266700"/>
          </a:xfrm>
        </p:spPr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94E95-694F-E7C4-77FC-FEE3B19A5D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7661275"/>
            <a:ext cx="2927350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7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E3F62D-9BA0-FB4E-B26D-62AB114B5FE6}"/>
              </a:ext>
            </a:extLst>
          </p:cNvPr>
          <p:cNvSpPr/>
          <p:nvPr/>
        </p:nvSpPr>
        <p:spPr bwMode="auto">
          <a:xfrm>
            <a:off x="7315202" y="2737"/>
            <a:ext cx="7308434" cy="8224130"/>
          </a:xfrm>
          <a:prstGeom prst="rect">
            <a:avLst/>
          </a:prstGeom>
          <a:solidFill>
            <a:srgbClr val="161616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3171" tIns="43171" rIns="43171" bIns="43171" numCol="1" rtlCol="0" anchor="t" anchorCtr="0" compatLnSpc="1">
            <a:prstTxWarp prst="textNoShape">
              <a:avLst/>
            </a:prstTxWarp>
          </a:bodyPr>
          <a:lstStyle/>
          <a:p>
            <a:pPr defTabSz="10964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78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EA7A9A0-1583-4449-934E-CBA3690B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30" y="850283"/>
            <a:ext cx="6627571" cy="1287475"/>
          </a:xfrm>
        </p:spPr>
        <p:txBody>
          <a:bodyPr/>
          <a:lstStyle/>
          <a:p>
            <a:r>
              <a:rPr lang="en-US" sz="2880" dirty="0">
                <a:solidFill>
                  <a:srgbClr val="FFFFFF"/>
                </a:solidFill>
              </a:rPr>
              <a:t>Spanish Real Estate - Ticketing</a:t>
            </a:r>
            <a:endParaRPr lang="en-US" sz="288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44609-C638-B843-97CA-405F39E48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867" y="2062480"/>
            <a:ext cx="6313259" cy="5203546"/>
          </a:xfrm>
        </p:spPr>
        <p:txBody>
          <a:bodyPr/>
          <a:lstStyle/>
          <a:p>
            <a:pPr marL="0" lvl="1" indent="0">
              <a:spcBef>
                <a:spcPts val="240"/>
              </a:spcBef>
              <a:buNone/>
            </a:pPr>
            <a:r>
              <a:rPr lang="en-US" sz="1920" dirty="0">
                <a:solidFill>
                  <a:srgbClr val="FFFFFF"/>
                </a:solidFill>
              </a:rPr>
              <a:t>Process mining was used as a dashboarding capability to increase visibility on the ticketing process automated with IBM Business Automation Workflow. </a:t>
            </a:r>
            <a:endParaRPr lang="en-US" sz="1598" dirty="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784D3-171F-7A43-ACA5-C88B40DFE9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366" y="314344"/>
            <a:ext cx="6334760" cy="535939"/>
          </a:xfrm>
        </p:spPr>
        <p:txBody>
          <a:bodyPr/>
          <a:lstStyle/>
          <a:p>
            <a:r>
              <a:rPr lang="en-US" sz="1920" dirty="0">
                <a:solidFill>
                  <a:srgbClr val="4589FF"/>
                </a:solidFill>
              </a:rPr>
              <a:t>Case study: Ticketing</a:t>
            </a:r>
            <a:endParaRPr lang="en-US" noProof="0" dirty="0">
              <a:solidFill>
                <a:srgbClr val="4589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A4E87A-6E9E-8242-B4FC-46AC56BD2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6" b="1436"/>
          <a:stretch/>
        </p:blipFill>
        <p:spPr>
          <a:xfrm>
            <a:off x="7315200" y="0"/>
            <a:ext cx="7315200" cy="41375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CC5EFD0-DF1A-A240-B0B3-FF56E6BD7520}"/>
              </a:ext>
            </a:extLst>
          </p:cNvPr>
          <p:cNvGrpSpPr/>
          <p:nvPr/>
        </p:nvGrpSpPr>
        <p:grpSpPr>
          <a:xfrm>
            <a:off x="351130" y="5962538"/>
            <a:ext cx="3970294" cy="1478488"/>
            <a:chOff x="219456" y="3834741"/>
            <a:chExt cx="2481434" cy="924055"/>
          </a:xfrm>
        </p:grpSpPr>
        <p:sp>
          <p:nvSpPr>
            <p:cNvPr id="27" name="Text Placeholder 1">
              <a:extLst>
                <a:ext uri="{FF2B5EF4-FFF2-40B4-BE49-F238E27FC236}">
                  <a16:creationId xmlns:a16="http://schemas.microsoft.com/office/drawing/2014/main" id="{F9FDBBA1-CDEA-1C44-84B1-75897B98B2BF}"/>
                </a:ext>
              </a:extLst>
            </p:cNvPr>
            <p:cNvSpPr txBox="1">
              <a:spLocks/>
            </p:cNvSpPr>
            <p:nvPr/>
          </p:nvSpPr>
          <p:spPr>
            <a:xfrm>
              <a:off x="219457" y="4264432"/>
              <a:ext cx="781563" cy="44899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Wingdings" pitchFamily="2" charset="2"/>
                <a:buNone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1pPr>
              <a:lvl2pPr marL="342904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 baseline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4pPr>
              <a:lvl5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FontTx/>
                <a:buNone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Bef>
                  <a:spcPts val="3520"/>
                </a:spcBef>
                <a:buClr>
                  <a:srgbClr val="000000"/>
                </a:buClr>
                <a:defRPr/>
              </a:pPr>
              <a:r>
                <a:rPr lang="en-US" sz="1920" kern="0" dirty="0">
                  <a:solidFill>
                    <a:srgbClr val="F3F3F3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Instances analyzed</a:t>
              </a:r>
              <a:endParaRPr lang="en-US" sz="1920" kern="0" dirty="0">
                <a:solidFill>
                  <a:srgbClr val="5656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1D09650D-65A6-634E-9DFE-1C32B98D3531}"/>
                </a:ext>
              </a:extLst>
            </p:cNvPr>
            <p:cNvSpPr txBox="1">
              <a:spLocks/>
            </p:cNvSpPr>
            <p:nvPr/>
          </p:nvSpPr>
          <p:spPr>
            <a:xfrm>
              <a:off x="219456" y="3880461"/>
              <a:ext cx="877186" cy="396853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buFont typeface="Arial"/>
                <a:buNone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173038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3968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625475" indent="-168275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8032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»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31502">
                <a:spcBef>
                  <a:spcPts val="1760"/>
                </a:spcBef>
                <a:defRPr/>
              </a:pPr>
              <a:r>
                <a:rPr lang="en-US" sz="3840" dirty="0">
                  <a:solidFill>
                    <a:srgbClr val="4589FF"/>
                  </a:solidFill>
                  <a:latin typeface="Arial" panose="020B0604020202020204" pitchFamily="34" charset="0"/>
                </a:rPr>
                <a:t>20K</a:t>
              </a:r>
            </a:p>
          </p:txBody>
        </p:sp>
        <p:sp>
          <p:nvSpPr>
            <p:cNvPr id="31" name="Text Placeholder 1">
              <a:extLst>
                <a:ext uri="{FF2B5EF4-FFF2-40B4-BE49-F238E27FC236}">
                  <a16:creationId xmlns:a16="http://schemas.microsoft.com/office/drawing/2014/main" id="{73F2B2B7-72AD-9248-965C-998A6E3C7592}"/>
                </a:ext>
              </a:extLst>
            </p:cNvPr>
            <p:cNvSpPr txBox="1">
              <a:spLocks/>
            </p:cNvSpPr>
            <p:nvPr/>
          </p:nvSpPr>
          <p:spPr>
            <a:xfrm>
              <a:off x="1570893" y="4264433"/>
              <a:ext cx="824260" cy="42581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Wingdings" pitchFamily="2" charset="2"/>
                <a:buNone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1pPr>
              <a:lvl2pPr marL="342904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 baseline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4pPr>
              <a:lvl5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FontTx/>
                <a:buNone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Bef>
                  <a:spcPts val="3520"/>
                </a:spcBef>
                <a:buClr>
                  <a:srgbClr val="000000"/>
                </a:buClr>
                <a:defRPr/>
              </a:pPr>
              <a:r>
                <a:rPr lang="en-US" sz="1920" kern="0" dirty="0">
                  <a:solidFill>
                    <a:srgbClr val="F3F3F3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US" sz="1920" kern="0" dirty="0">
                <a:solidFill>
                  <a:srgbClr val="5656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70654823-655F-1248-9DEF-4921E4105384}"/>
                </a:ext>
              </a:extLst>
            </p:cNvPr>
            <p:cNvSpPr txBox="1">
              <a:spLocks/>
            </p:cNvSpPr>
            <p:nvPr/>
          </p:nvSpPr>
          <p:spPr>
            <a:xfrm>
              <a:off x="1570893" y="3880461"/>
              <a:ext cx="1129997" cy="53295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buFont typeface="Arial"/>
                <a:buNone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173038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3968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625475" indent="-168275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8032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»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31502">
                <a:spcBef>
                  <a:spcPts val="1760"/>
                </a:spcBef>
                <a:defRPr/>
              </a:pPr>
              <a:r>
                <a:rPr lang="en-US" sz="3840" dirty="0">
                  <a:solidFill>
                    <a:srgbClr val="4589FF"/>
                  </a:solidFill>
                  <a:latin typeface="Arial" panose="020B0604020202020204" pitchFamily="34" charset="0"/>
                </a:rPr>
                <a:t>2 weeks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6CA12DF-130B-EF4A-8E44-665079124D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85956" y="3834741"/>
              <a:ext cx="0" cy="924055"/>
            </a:xfrm>
            <a:prstGeom prst="line">
              <a:avLst/>
            </a:prstGeom>
            <a:ln w="9525">
              <a:solidFill>
                <a:srgbClr val="52525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F53272-5A34-4F44-B6B3-6CD3B7CFB9F4}"/>
              </a:ext>
            </a:extLst>
          </p:cNvPr>
          <p:cNvGrpSpPr/>
          <p:nvPr/>
        </p:nvGrpSpPr>
        <p:grpSpPr>
          <a:xfrm>
            <a:off x="7680960" y="4813402"/>
            <a:ext cx="4690656" cy="891629"/>
            <a:chOff x="4800600" y="2939552"/>
            <a:chExt cx="2931660" cy="557268"/>
          </a:xfrm>
        </p:grpSpPr>
        <p:sp>
          <p:nvSpPr>
            <p:cNvPr id="29" name="Text Placeholder 9">
              <a:extLst>
                <a:ext uri="{FF2B5EF4-FFF2-40B4-BE49-F238E27FC236}">
                  <a16:creationId xmlns:a16="http://schemas.microsoft.com/office/drawing/2014/main" id="{59AC5E13-4C7B-5A41-8BAE-89B006E75C1A}"/>
                </a:ext>
              </a:extLst>
            </p:cNvPr>
            <p:cNvSpPr txBox="1">
              <a:spLocks/>
            </p:cNvSpPr>
            <p:nvPr/>
          </p:nvSpPr>
          <p:spPr>
            <a:xfrm>
              <a:off x="4800600" y="2939552"/>
              <a:ext cx="1442460" cy="5572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Aft>
                  <a:spcPts val="0"/>
                </a:spcAft>
              </a:pPr>
              <a:r>
                <a:rPr lang="en-US" sz="5754" b="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</a:p>
          </p:txBody>
        </p:sp>
        <p:sp>
          <p:nvSpPr>
            <p:cNvPr id="33" name="Text Placeholder 9">
              <a:extLst>
                <a:ext uri="{FF2B5EF4-FFF2-40B4-BE49-F238E27FC236}">
                  <a16:creationId xmlns:a16="http://schemas.microsoft.com/office/drawing/2014/main" id="{32B178CB-018B-3F41-9453-11B90A028317}"/>
                </a:ext>
              </a:extLst>
            </p:cNvPr>
            <p:cNvSpPr txBox="1">
              <a:spLocks/>
            </p:cNvSpPr>
            <p:nvPr/>
          </p:nvSpPr>
          <p:spPr>
            <a:xfrm>
              <a:off x="5975314" y="3012704"/>
              <a:ext cx="1756946" cy="412484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lvl="1" defTabSz="730789">
                <a:buClr>
                  <a:srgbClr val="FFFFFF"/>
                </a:buClr>
              </a:pP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Potential improvement in process </a:t>
              </a:r>
              <a:r>
                <a:rPr lang="en-US" sz="1918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leadtime</a:t>
              </a:r>
              <a:endParaRPr lang="en-US" sz="1918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833A04-A881-E94E-97C8-792D9BC559F2}"/>
              </a:ext>
            </a:extLst>
          </p:cNvPr>
          <p:cNvGrpSpPr/>
          <p:nvPr/>
        </p:nvGrpSpPr>
        <p:grpSpPr>
          <a:xfrm>
            <a:off x="7680961" y="6074320"/>
            <a:ext cx="6350923" cy="891629"/>
            <a:chOff x="9645323" y="7722403"/>
            <a:chExt cx="7946003" cy="1115568"/>
          </a:xfrm>
        </p:grpSpPr>
        <p:sp>
          <p:nvSpPr>
            <p:cNvPr id="36" name="Text Placeholder 9">
              <a:extLst>
                <a:ext uri="{FF2B5EF4-FFF2-40B4-BE49-F238E27FC236}">
                  <a16:creationId xmlns:a16="http://schemas.microsoft.com/office/drawing/2014/main" id="{B415C6E2-4605-4746-A33D-F0EDA9C43805}"/>
                </a:ext>
              </a:extLst>
            </p:cNvPr>
            <p:cNvSpPr txBox="1">
              <a:spLocks/>
            </p:cNvSpPr>
            <p:nvPr/>
          </p:nvSpPr>
          <p:spPr>
            <a:xfrm>
              <a:off x="9645323" y="7722403"/>
              <a:ext cx="2887591" cy="11155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Aft>
                  <a:spcPts val="0"/>
                </a:spcAft>
              </a:pPr>
              <a:r>
                <a:rPr lang="en-US" sz="5754" b="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55%</a:t>
              </a:r>
            </a:p>
          </p:txBody>
        </p:sp>
        <p:sp>
          <p:nvSpPr>
            <p:cNvPr id="37" name="Text Placeholder 9">
              <a:extLst>
                <a:ext uri="{FF2B5EF4-FFF2-40B4-BE49-F238E27FC236}">
                  <a16:creationId xmlns:a16="http://schemas.microsoft.com/office/drawing/2014/main" id="{AF8B4D4F-6172-2443-86CD-49A8688589CE}"/>
                </a:ext>
              </a:extLst>
            </p:cNvPr>
            <p:cNvSpPr txBox="1">
              <a:spLocks/>
            </p:cNvSpPr>
            <p:nvPr/>
          </p:nvSpPr>
          <p:spPr>
            <a:xfrm>
              <a:off x="11996928" y="7850536"/>
              <a:ext cx="5594398" cy="825732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lvl="1" defTabSz="730789">
                <a:buClr>
                  <a:srgbClr val="FFFFFF"/>
                </a:buClr>
              </a:pP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 lead </a:t>
              </a:r>
              <a:b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reduction resolving tickets re-classification</a:t>
              </a:r>
            </a:p>
          </p:txBody>
        </p:sp>
      </p:grp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3D178F6-FB9F-8D4E-AAA2-FC50003755F1}"/>
              </a:ext>
            </a:extLst>
          </p:cNvPr>
          <p:cNvSpPr txBox="1">
            <a:spLocks/>
          </p:cNvSpPr>
          <p:nvPr/>
        </p:nvSpPr>
        <p:spPr>
          <a:xfrm>
            <a:off x="7653002" y="4476903"/>
            <a:ext cx="2201029" cy="4669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>
              <a:spcBef>
                <a:spcPts val="0"/>
              </a:spcBef>
            </a:pPr>
            <a:r>
              <a:rPr lang="en-US" sz="1920" kern="0" dirty="0">
                <a:solidFill>
                  <a:srgbClr val="45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AC25AB91-2FAA-A84D-9F27-2EEEAFF68200}"/>
              </a:ext>
            </a:extLst>
          </p:cNvPr>
          <p:cNvSpPr txBox="1">
            <a:spLocks/>
          </p:cNvSpPr>
          <p:nvPr/>
        </p:nvSpPr>
        <p:spPr>
          <a:xfrm>
            <a:off x="344364" y="3753158"/>
            <a:ext cx="5935198" cy="1404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1463040">
              <a:spcBef>
                <a:spcPts val="0"/>
              </a:spcBef>
              <a:spcAft>
                <a:spcPts val="960"/>
              </a:spcAft>
            </a:pPr>
            <a:r>
              <a:rPr lang="en-US" sz="1920" kern="0" dirty="0">
                <a:solidFill>
                  <a:srgbClr val="45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277978" lvl="1" indent="-277978" defTabSz="1463040">
              <a:spcBef>
                <a:spcPts val="240"/>
              </a:spcBef>
              <a:buClr>
                <a:srgbClr val="FFFFFF"/>
              </a:buClr>
            </a:pPr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internal efficiency and ticket resolution time</a:t>
            </a:r>
          </a:p>
          <a:p>
            <a:pPr marL="277978" lvl="1" indent="-277978" defTabSz="1463040">
              <a:spcBef>
                <a:spcPts val="240"/>
              </a:spcBef>
              <a:buClr>
                <a:srgbClr val="FFFFFF"/>
              </a:buClr>
            </a:pPr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visibility on the automated process </a:t>
            </a:r>
          </a:p>
          <a:p>
            <a:pPr marL="182698" lvl="1" indent="-182698" defTabSz="1463040">
              <a:spcBef>
                <a:spcPts val="240"/>
              </a:spcBef>
              <a:buClr>
                <a:srgbClr val="FFFFFF"/>
              </a:buClr>
            </a:pPr>
            <a:endParaRPr lang="en-US" sz="1598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698" lvl="1" indent="-182698" defTabSz="1463040">
              <a:spcBef>
                <a:spcPts val="0"/>
              </a:spcBef>
              <a:buClr>
                <a:srgbClr val="FFFFFF"/>
              </a:buClr>
            </a:pPr>
            <a:endParaRPr lang="en-US" sz="1598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0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64AB-0B20-F128-F333-DC17A5CD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 anchor="t">
            <a:normAutofit/>
          </a:bodyPr>
          <a:lstStyle/>
          <a:p>
            <a:r>
              <a:rPr lang="en-FR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845B0-E1AE-376F-F220-B3684D14B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>
            <a:normAutofit/>
          </a:bodyPr>
          <a:lstStyle/>
          <a:p>
            <a:r>
              <a:rPr lang="en-GB" dirty="0"/>
              <a:t>Extractor available at:</a:t>
            </a:r>
          </a:p>
          <a:p>
            <a:r>
              <a:rPr lang="en-GB" dirty="0">
                <a:hlinkClick r:id="rId2"/>
              </a:rPr>
              <a:t>https://github.com/IBM/ibm-process-mining-BAW-accelerator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Contact: </a:t>
            </a:r>
            <a:r>
              <a:rPr lang="en-GB" dirty="0" err="1"/>
              <a:t>patrick.megard@fr.ibm.com</a:t>
            </a:r>
            <a:endParaRPr lang="en-GB" dirty="0"/>
          </a:p>
          <a:p>
            <a:endParaRPr lang="en-FR" dirty="0"/>
          </a:p>
        </p:txBody>
      </p:sp>
      <p:pic>
        <p:nvPicPr>
          <p:cNvPr id="19" name="Picture 18" descr="A question mark of a typewriter type bar">
            <a:extLst>
              <a:ext uri="{FF2B5EF4-FFF2-40B4-BE49-F238E27FC236}">
                <a16:creationId xmlns:a16="http://schemas.microsoft.com/office/drawing/2014/main" id="{B1A4F1DF-54AB-8B5E-CEB4-57E0C295D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7" r="5658" b="-1"/>
          <a:stretch/>
        </p:blipFill>
        <p:spPr>
          <a:xfrm>
            <a:off x="7315200" y="10"/>
            <a:ext cx="7315200" cy="822959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31A08-A747-6C2C-8681-1A35D587BE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Automation / © 2021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A008A-7817-49FE-ABFE-06B9AA50D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58178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10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11.xml><?xml version="1.0" encoding="utf-8"?>
<a:theme xmlns:a="http://schemas.openxmlformats.org/drawingml/2006/main" name="5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F4A909ED-390F-4C4C-B108-646D234FC27E}" vid="{9651DDCA-451F-CE43-A7A9-A25E6579D400}"/>
    </a:ext>
  </a:extLst>
</a:theme>
</file>

<file path=ppt/theme/theme12.xml><?xml version="1.0" encoding="utf-8"?>
<a:theme xmlns:a="http://schemas.openxmlformats.org/drawingml/2006/main" name="7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RPA - Client Sales Presentation July 2020 v1_060720_DRAFT1_QA1_MGM" id="{E898BA23-0173-1746-8F6C-4EE3CB76A368}" vid="{063B5C6E-3306-1445-8027-86BABDA2F714}"/>
    </a:ext>
  </a:extLst>
</a:theme>
</file>

<file path=ppt/theme/theme13.xml><?xml version="1.0" encoding="utf-8"?>
<a:theme xmlns:a="http://schemas.openxmlformats.org/drawingml/2006/main" name="8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solidFill>
              <a:schemeClr val="tx1"/>
            </a:solidFill>
            <a:latin typeface="IBM Plex Sans Light" panose="020B0403050203000203" pitchFamily="34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86FC20F6-268E-1A43-9B84-26C22CA2EC68}"/>
    </a:ext>
  </a:extLst>
</a:theme>
</file>

<file path=ppt/theme/theme14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70A8E0B7-6F5C-2D43-9C2C-0A16067C67B0}"/>
    </a:ext>
  </a:extLst>
</a:theme>
</file>

<file path=ppt/theme/theme15.xml><?xml version="1.0" encoding="utf-8"?>
<a:theme xmlns:a="http://schemas.openxmlformats.org/drawingml/2006/main" name="1_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6D44F488-002B-8E4C-8C0A-B6D48AE38D2D}"/>
    </a:ext>
  </a:extLst>
</a:theme>
</file>

<file path=ppt/theme/theme16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78DE6C47-EB7F-714F-9662-FFA04EBC10D7}"/>
    </a:ext>
  </a:extLst>
</a:theme>
</file>

<file path=ppt/theme/theme17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70A8E0B7-6F5C-2D43-9C2C-0A16067C67B0}"/>
    </a:ext>
  </a:extLst>
</a:theme>
</file>

<file path=ppt/theme/theme18.xml><?xml version="1.0" encoding="utf-8"?>
<a:theme xmlns:a="http://schemas.openxmlformats.org/drawingml/2006/main" name="8_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1F2566A-465D-1C45-8161-2C2CB540F8DD}"/>
    </a:ext>
  </a:extLst>
</a:theme>
</file>

<file path=ppt/theme/theme19.xml><?xml version="1.0" encoding="utf-8"?>
<a:theme xmlns:a="http://schemas.openxmlformats.org/drawingml/2006/main" name="9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2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 Light" panose="020B0403050203000203" pitchFamily="34" charset="77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20.xml><?xml version="1.0" encoding="utf-8"?>
<a:theme xmlns:a="http://schemas.openxmlformats.org/drawingml/2006/main" name="2_iX-White">
  <a:themeElements>
    <a:clrScheme name="IBM iX - 050317 2">
      <a:dk1>
        <a:srgbClr val="323232"/>
      </a:dk1>
      <a:lt1>
        <a:srgbClr val="FFFFFF"/>
      </a:lt1>
      <a:dk2>
        <a:srgbClr val="000000"/>
      </a:dk2>
      <a:lt2>
        <a:srgbClr val="F6F6F6"/>
      </a:lt2>
      <a:accent1>
        <a:srgbClr val="001689"/>
      </a:accent1>
      <a:accent2>
        <a:srgbClr val="0064FF"/>
      </a:accent2>
      <a:accent3>
        <a:srgbClr val="8ABFFF"/>
      </a:accent3>
      <a:accent4>
        <a:srgbClr val="C5DEFF"/>
      </a:accent4>
      <a:accent5>
        <a:srgbClr val="E0E0E0"/>
      </a:accent5>
      <a:accent6>
        <a:srgbClr val="959595"/>
      </a:accent6>
      <a:hlink>
        <a:srgbClr val="001689"/>
      </a:hlink>
      <a:folHlink>
        <a:srgbClr val="0016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BMiX Template 03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467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 smtClean="0">
            <a:ln>
              <a:noFill/>
            </a:ln>
            <a:solidFill>
              <a:schemeClr val="bg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40" tIns="45720" rIns="91440" bIns="45720" numCol="1" spcCol="38100" rtlCol="0" anchor="t">
        <a:noAutofit/>
      </a:bodyPr>
      <a:lstStyle>
        <a:defPPr marL="0" marR="0" indent="0" algn="l" defTabSz="467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i="0" u="none" strike="noStrike" cap="none" spc="0" normalizeH="0" baseline="0" smtClean="0">
            <a:ln>
              <a:noFill/>
            </a:ln>
            <a:solidFill>
              <a:srgbClr val="1A1918"/>
            </a:solidFill>
            <a:effectLst/>
            <a:uFillTx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1" id="{68676EE5-71E4-A046-BDC6-42E9D6406230}" vid="{26F50BCF-2939-D04C-AE47-5BE41428F91F}"/>
    </a:ext>
  </a:extLst>
</a:theme>
</file>

<file path=ppt/theme/theme21.xml><?xml version="1.0" encoding="utf-8"?>
<a:theme xmlns:a="http://schemas.openxmlformats.org/drawingml/2006/main" name="1_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78DE6C47-EB7F-714F-9662-FFA04EBC10D7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4.xml><?xml version="1.0" encoding="utf-8"?>
<a:theme xmlns:a="http://schemas.openxmlformats.org/drawingml/2006/main" name="6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solidFill>
              <a:schemeClr val="tx1"/>
            </a:solidFill>
            <a:latin typeface="IBM Plex Sans Light" panose="020B0403050203000203" pitchFamily="34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86FC20F6-268E-1A43-9B84-26C22CA2EC68}"/>
    </a:ext>
  </a:extLst>
</a:theme>
</file>

<file path=ppt/theme/theme5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06441E7C-8021-F046-AB07-12B4C84FFC7C}" vid="{F92A2CFA-C4AB-FF42-BF46-1F87751C67AF}"/>
    </a:ext>
  </a:extLst>
</a:theme>
</file>

<file path=ppt/theme/theme6.xml><?xml version="1.0" encoding="utf-8"?>
<a:theme xmlns:a="http://schemas.openxmlformats.org/drawingml/2006/main" name="4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7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8.xml><?xml version="1.0" encoding="utf-8"?>
<a:theme xmlns:a="http://schemas.openxmlformats.org/drawingml/2006/main" name="6_Light Backgroun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85688</TotalTime>
  <Words>505</Words>
  <Application>Microsoft Macintosh PowerPoint</Application>
  <PresentationFormat>Custom</PresentationFormat>
  <Paragraphs>110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9</vt:i4>
      </vt:variant>
    </vt:vector>
  </HeadingPairs>
  <TitlesOfParts>
    <vt:vector size="47" baseType="lpstr">
      <vt:lpstr>.AppleSystemUIFont</vt:lpstr>
      <vt:lpstr>Arial</vt:lpstr>
      <vt:lpstr>Arial Regular</vt:lpstr>
      <vt:lpstr>Calibri</vt:lpstr>
      <vt:lpstr>Courier</vt:lpstr>
      <vt:lpstr>Graphik</vt:lpstr>
      <vt:lpstr>Helvetica Neue Medium</vt:lpstr>
      <vt:lpstr>HelvNeue Light for IBM</vt:lpstr>
      <vt:lpstr>IBM Plex Mono</vt:lpstr>
      <vt:lpstr>IBM Plex Mono SemiBold</vt:lpstr>
      <vt:lpstr>IBM Plex Sans</vt:lpstr>
      <vt:lpstr>IBM Plex Sans ExtraLight</vt:lpstr>
      <vt:lpstr>IBM Plex Sans Light</vt:lpstr>
      <vt:lpstr>IBM Plex Sans Regular</vt:lpstr>
      <vt:lpstr>IBM Plex Sans SemiBold</vt:lpstr>
      <vt:lpstr>Slack-Lato</vt:lpstr>
      <vt:lpstr>Wingdings</vt:lpstr>
      <vt:lpstr>IBM 2019 Master template (light gray background)</vt:lpstr>
      <vt:lpstr>1_IBM 2019 Master template (light gray background)</vt:lpstr>
      <vt:lpstr>2_IBM 2019 Master template (light gray background)</vt:lpstr>
      <vt:lpstr>6_IBM 2019 Master template (light gray background)</vt:lpstr>
      <vt:lpstr>1_blk_background_2017</vt:lpstr>
      <vt:lpstr>4_IBM 2019 Master template (light gray background)</vt:lpstr>
      <vt:lpstr>1_wht_background_2017</vt:lpstr>
      <vt:lpstr>6_Light Background</vt:lpstr>
      <vt:lpstr>3_IBM 2019 Master template (light gray background)</vt:lpstr>
      <vt:lpstr>2_wht_background_2017</vt:lpstr>
      <vt:lpstr>5_IBM 2019 Master template (light gray background)</vt:lpstr>
      <vt:lpstr>7_IBM 2019 Master template (light gray background)</vt:lpstr>
      <vt:lpstr>8_IBM 2019 Master template (light gray background)</vt:lpstr>
      <vt:lpstr>IBM 2019 Master template (black background)</vt:lpstr>
      <vt:lpstr>1_IBM 2019 Master template (blue background)</vt:lpstr>
      <vt:lpstr>IBM 2020 Master template (black background)</vt:lpstr>
      <vt:lpstr>1_IBM 2019 Master template (black background)</vt:lpstr>
      <vt:lpstr>8_wht_background_2017</vt:lpstr>
      <vt:lpstr>9_IBM 2019 Master template (light gray background)</vt:lpstr>
      <vt:lpstr>2_iX-White</vt:lpstr>
      <vt:lpstr>1_IBM 2020 Master template (black background)</vt:lpstr>
      <vt:lpstr>PowerPoint Presentation</vt:lpstr>
      <vt:lpstr>BAW Accelerator for IBM Process Mining enables:</vt:lpstr>
      <vt:lpstr>Historical extraction</vt:lpstr>
      <vt:lpstr>BAW business data</vt:lpstr>
      <vt:lpstr>Technical details</vt:lpstr>
      <vt:lpstr>BAW REST API calls</vt:lpstr>
      <vt:lpstr>Demo</vt:lpstr>
      <vt:lpstr>Spanish Real Estate - Ticketing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</dc:creator>
  <cp:lastModifiedBy>Patrick Megard</cp:lastModifiedBy>
  <cp:revision>1081</cp:revision>
  <cp:lastPrinted>2022-03-09T08:41:21Z</cp:lastPrinted>
  <dcterms:created xsi:type="dcterms:W3CDTF">2017-10-15T17:28:19Z</dcterms:created>
  <dcterms:modified xsi:type="dcterms:W3CDTF">2022-11-09T09:25:15Z</dcterms:modified>
</cp:coreProperties>
</file>